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56" r:id="rId2"/>
    <p:sldId id="259" r:id="rId3"/>
  </p:sldIdLst>
  <p:sldSz cx="6858000" cy="9906000" type="A4"/>
  <p:notesSz cx="994568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849" autoAdjust="0"/>
  </p:normalViewPr>
  <p:slideViewPr>
    <p:cSldViewPr snapToGrid="0">
      <p:cViewPr varScale="1">
        <p:scale>
          <a:sx n="69" d="100"/>
          <a:sy n="69" d="100"/>
        </p:scale>
        <p:origin x="23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7E2CE9F-D9E4-4737-922F-50C0CBB37B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FFE4F8B-CFEF-4D3F-91F3-CEEB727991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4164" y="0"/>
            <a:ext cx="430979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A54828-4E3D-44F3-A54B-0D4758A5C3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4"/>
            <a:ext cx="430979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7EC555-43D1-4491-974C-821348717E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4164" y="6513514"/>
            <a:ext cx="430979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E62FA-FA57-464F-A6B9-7527DB24BB8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47794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34164" y="0"/>
            <a:ext cx="430979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171950" y="857250"/>
            <a:ext cx="16017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4569" y="3300414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0979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34164" y="6513514"/>
            <a:ext cx="430979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61299-A542-42A9-A435-4B380F193E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8950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F673-713A-4577-A74D-BF5FBAA677BB}" type="datetime1">
              <a:rPr lang="nl-BE" smtClean="0"/>
              <a:t>1/05/2021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DAFC-747A-4F74-95DF-F19A62CE4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692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90C8-9D09-4143-8090-C015EA1D034D}" type="datetime1">
              <a:rPr lang="nl-BE" smtClean="0"/>
              <a:t>1/05/2021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DAFC-747A-4F74-95DF-F19A62CE4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79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4623-F07A-405C-BAAD-079BC882CB4F}" type="datetime1">
              <a:rPr lang="nl-BE" smtClean="0"/>
              <a:t>1/05/2021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DAFC-747A-4F74-95DF-F19A62CE4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759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5870-75F1-4298-88F4-2E2576BD0A16}" type="datetime1">
              <a:rPr lang="nl-BE" smtClean="0"/>
              <a:t>1/05/2021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DAFC-747A-4F74-95DF-F19A62CE4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572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8600-2402-4C9A-8528-8E76292E51E6}" type="datetime1">
              <a:rPr lang="nl-BE" smtClean="0"/>
              <a:t>1/05/2021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DAFC-747A-4F74-95DF-F19A62CE4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778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D3E4-D2D8-44FD-9AD2-DB128F13910E}" type="datetime1">
              <a:rPr lang="nl-BE" smtClean="0"/>
              <a:t>1/05/2021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DAFC-747A-4F74-95DF-F19A62CE4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903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802C-A5F6-478B-9195-10D6A19F5702}" type="datetime1">
              <a:rPr lang="nl-BE" smtClean="0"/>
              <a:t>1/05/2021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DAFC-747A-4F74-95DF-F19A62CE4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94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0413-30D7-47A1-82AC-0997879320E5}" type="datetime1">
              <a:rPr lang="nl-BE" smtClean="0"/>
              <a:t>1/05/2021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DAFC-747A-4F74-95DF-F19A62CE4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042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F32C-48C1-4ACC-9475-02BAA6007975}" type="datetime1">
              <a:rPr lang="nl-BE" smtClean="0"/>
              <a:t>1/05/2021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DAFC-747A-4F74-95DF-F19A62CE4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795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0B4-DE60-473C-8FBB-7CC50AB85452}" type="datetime1">
              <a:rPr lang="nl-BE" smtClean="0"/>
              <a:t>1/05/2021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DAFC-747A-4F74-95DF-F19A62CE4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569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1A17-6E41-4D83-A213-819CA64828D4}" type="datetime1">
              <a:rPr lang="nl-BE" smtClean="0"/>
              <a:t>1/05/2021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DAFC-747A-4F74-95DF-F19A62CE4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223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E1A68-2B53-44D1-A9FD-DABE0478664D}" type="datetime1">
              <a:rPr lang="nl-BE" smtClean="0"/>
              <a:t>1/05/2021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5DAFC-747A-4F74-95DF-F19A62CE4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010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hermien@hot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6261C4BB-B5B2-4A37-92A3-38E829C0B3BD}"/>
              </a:ext>
            </a:extLst>
          </p:cNvPr>
          <p:cNvSpPr txBox="1"/>
          <p:nvPr/>
        </p:nvSpPr>
        <p:spPr>
          <a:xfrm>
            <a:off x="241693" y="273551"/>
            <a:ext cx="6250547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latin typeface="Jokerman" panose="04090605060D06020702" pitchFamily="82" charset="0"/>
              </a:rPr>
              <a:t>Speelvogelpark</a:t>
            </a:r>
            <a:endParaRPr lang="nl-NL" sz="2800" dirty="0"/>
          </a:p>
          <a:p>
            <a:endParaRPr lang="nl-NL" sz="800" dirty="0"/>
          </a:p>
          <a:p>
            <a:pPr algn="just"/>
            <a:endParaRPr lang="nl-NL" sz="1200" dirty="0"/>
          </a:p>
          <a:p>
            <a:pPr algn="just"/>
            <a:r>
              <a:rPr lang="nl-NL" dirty="0"/>
              <a:t>Dit project werd ingediend onder Wijkbudget (stad Gent).</a:t>
            </a:r>
          </a:p>
          <a:p>
            <a:pPr algn="just"/>
            <a:r>
              <a:rPr lang="nl-NL" dirty="0"/>
              <a:t> </a:t>
            </a:r>
            <a:br>
              <a:rPr lang="nl-NL" sz="6600" dirty="0"/>
            </a:br>
            <a:r>
              <a:rPr lang="nl-NL" dirty="0"/>
              <a:t>We willen een ongebruikt, hobbelig en nat stukje groen in de </a:t>
            </a:r>
            <a:r>
              <a:rPr lang="nl-NL" dirty="0" err="1"/>
              <a:t>Désiré</a:t>
            </a:r>
            <a:r>
              <a:rPr lang="nl-NL" dirty="0"/>
              <a:t> </a:t>
            </a:r>
            <a:r>
              <a:rPr lang="nl-NL" dirty="0" err="1"/>
              <a:t>Mercierlaan</a:t>
            </a:r>
            <a:r>
              <a:rPr lang="nl-NL" dirty="0"/>
              <a:t> omvormen tot een speelparadijs voor de jonge kinderen van de Vogelhoekwijk</a:t>
            </a:r>
            <a:r>
              <a:rPr lang="nl-NL" dirty="0">
                <a:solidFill>
                  <a:srgbClr val="23333A"/>
                </a:solidFill>
                <a:latin typeface="fira-sans"/>
              </a:rPr>
              <a:t>. </a:t>
            </a:r>
            <a:r>
              <a:rPr lang="nl-NL" b="0" i="0" dirty="0">
                <a:solidFill>
                  <a:srgbClr val="23333A"/>
                </a:solidFill>
                <a:effectLst/>
                <a:latin typeface="fira-sans"/>
              </a:rPr>
              <a:t>Tegelijk vormt dit </a:t>
            </a:r>
            <a:r>
              <a:rPr lang="nl-NL" b="1" i="0" dirty="0">
                <a:solidFill>
                  <a:srgbClr val="00B050"/>
                </a:solidFill>
                <a:effectLst/>
                <a:latin typeface="fira-sans"/>
              </a:rPr>
              <a:t>speelgroen</a:t>
            </a:r>
            <a:r>
              <a:rPr lang="nl-NL" b="0" i="0" dirty="0">
                <a:solidFill>
                  <a:srgbClr val="23333A"/>
                </a:solidFill>
                <a:effectLst/>
                <a:latin typeface="fira-sans"/>
              </a:rPr>
              <a:t> een aantrekkelijke ontmoetingsplaats voor de </a:t>
            </a:r>
            <a:r>
              <a:rPr lang="nl-NL" b="0" i="0" dirty="0" err="1">
                <a:solidFill>
                  <a:srgbClr val="23333A"/>
                </a:solidFill>
                <a:effectLst/>
                <a:latin typeface="fira-sans"/>
              </a:rPr>
              <a:t>buurt-bewoners</a:t>
            </a:r>
            <a:r>
              <a:rPr lang="nl-NL" b="0" i="0" dirty="0">
                <a:solidFill>
                  <a:srgbClr val="23333A"/>
                </a:solidFill>
                <a:effectLst/>
                <a:latin typeface="fira-sans"/>
              </a:rPr>
              <a:t>. </a:t>
            </a:r>
          </a:p>
          <a:p>
            <a:pPr algn="just"/>
            <a:endParaRPr lang="nl-NL" b="0" i="0" dirty="0">
              <a:solidFill>
                <a:srgbClr val="23333A"/>
              </a:solidFill>
              <a:effectLst/>
              <a:latin typeface="fira-sans"/>
            </a:endParaRPr>
          </a:p>
          <a:p>
            <a:pPr algn="just"/>
            <a:r>
              <a:rPr lang="nl-NL" dirty="0">
                <a:solidFill>
                  <a:srgbClr val="23333A"/>
                </a:solidFill>
                <a:latin typeface="fira-sans"/>
              </a:rPr>
              <a:t>We dromen van: een speel- en picknickweide, bloemenweide, een klauterparcours met boomstammen, speelheuvels, een speelhuisje, duikelrek, picknickbanken, </a:t>
            </a:r>
            <a:r>
              <a:rPr lang="nl-NL" dirty="0" err="1">
                <a:solidFill>
                  <a:srgbClr val="23333A"/>
                </a:solidFill>
                <a:latin typeface="fira-sans"/>
              </a:rPr>
              <a:t>wilgenhut</a:t>
            </a:r>
            <a:r>
              <a:rPr lang="nl-NL" dirty="0">
                <a:solidFill>
                  <a:srgbClr val="23333A"/>
                </a:solidFill>
                <a:latin typeface="fira-sans"/>
              </a:rPr>
              <a:t>, </a:t>
            </a:r>
            <a:r>
              <a:rPr lang="nl-NL" dirty="0" err="1">
                <a:solidFill>
                  <a:srgbClr val="23333A"/>
                </a:solidFill>
                <a:latin typeface="fira-sans"/>
              </a:rPr>
              <a:t>pingpong-tafel</a:t>
            </a:r>
            <a:r>
              <a:rPr lang="nl-NL" dirty="0">
                <a:solidFill>
                  <a:srgbClr val="23333A"/>
                </a:solidFill>
                <a:latin typeface="fira-sans"/>
              </a:rPr>
              <a:t>, fruitstruikjes,…</a:t>
            </a:r>
          </a:p>
          <a:p>
            <a:pPr algn="just"/>
            <a:endParaRPr lang="nl-NL" dirty="0">
              <a:solidFill>
                <a:srgbClr val="23333A"/>
              </a:solidFill>
              <a:latin typeface="fira-sans"/>
            </a:endParaRPr>
          </a:p>
          <a:p>
            <a:pPr algn="just"/>
            <a:r>
              <a:rPr lang="nl-NL" dirty="0">
                <a:solidFill>
                  <a:srgbClr val="23333A"/>
                </a:solidFill>
                <a:latin typeface="fira-sans"/>
              </a:rPr>
              <a:t>Droom je mee? Steun het project en geef een duimpje via </a:t>
            </a:r>
            <a:r>
              <a:rPr lang="nl-NL" dirty="0" err="1">
                <a:solidFill>
                  <a:srgbClr val="0070C0"/>
                </a:solidFill>
                <a:latin typeface="fira-sans"/>
              </a:rPr>
              <a:t>participatie.stad.gent</a:t>
            </a:r>
            <a:r>
              <a:rPr lang="nl-NL" dirty="0">
                <a:solidFill>
                  <a:srgbClr val="0070C0"/>
                </a:solidFill>
                <a:latin typeface="fira-sans"/>
              </a:rPr>
              <a:t> </a:t>
            </a:r>
            <a:r>
              <a:rPr lang="nl-NL" dirty="0">
                <a:solidFill>
                  <a:srgbClr val="23333A"/>
                </a:solidFill>
                <a:latin typeface="fira-sans"/>
              </a:rPr>
              <a:t>&gt; Klik door op Wijkbudget en log in</a:t>
            </a:r>
          </a:p>
          <a:p>
            <a:pPr algn="just"/>
            <a:endParaRPr lang="nl-NL" dirty="0">
              <a:solidFill>
                <a:srgbClr val="23333A"/>
              </a:solidFill>
              <a:latin typeface="fira-sans"/>
            </a:endParaRPr>
          </a:p>
          <a:p>
            <a:pPr algn="just"/>
            <a:r>
              <a:rPr lang="nl-NL" dirty="0">
                <a:solidFill>
                  <a:srgbClr val="23333A"/>
                </a:solidFill>
                <a:latin typeface="fira-sans"/>
              </a:rPr>
              <a:t>Heb je ook ideeën, wil je meedenken, wil je geïnformeerd blijven of de buurt mee helpen informeren? </a:t>
            </a:r>
          </a:p>
          <a:p>
            <a:pPr algn="just"/>
            <a:r>
              <a:rPr lang="nl-NL" dirty="0">
                <a:solidFill>
                  <a:srgbClr val="23333A"/>
                </a:solidFill>
                <a:latin typeface="fira-sans"/>
              </a:rPr>
              <a:t>Stuur een mailtje naar </a:t>
            </a:r>
            <a:r>
              <a:rPr lang="nl-NL" dirty="0">
                <a:solidFill>
                  <a:srgbClr val="23333A"/>
                </a:solidFill>
                <a:latin typeface="fira-sans"/>
                <a:hlinkClick r:id="rId2"/>
              </a:rPr>
              <a:t>hermien@hotmail.com</a:t>
            </a:r>
            <a:r>
              <a:rPr lang="nl-NL" dirty="0">
                <a:solidFill>
                  <a:srgbClr val="23333A"/>
                </a:solidFill>
                <a:latin typeface="fira-sans"/>
              </a:rPr>
              <a:t> </a:t>
            </a:r>
            <a:endParaRPr lang="nl-NL" dirty="0"/>
          </a:p>
          <a:p>
            <a:endParaRPr lang="nl-NL" sz="5900" dirty="0"/>
          </a:p>
          <a:p>
            <a:endParaRPr lang="nl-BE" sz="5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E9CD7E1-4588-43F3-8960-80C9A2C1D12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1" r="10391"/>
          <a:stretch/>
        </p:blipFill>
        <p:spPr>
          <a:xfrm>
            <a:off x="451035" y="6570681"/>
            <a:ext cx="5955929" cy="2917678"/>
          </a:xfrm>
          <a:prstGeom prst="rect">
            <a:avLst/>
          </a:prstGeom>
        </p:spPr>
      </p:pic>
      <p:pic>
        <p:nvPicPr>
          <p:cNvPr id="14" name="Graphic 13" descr="Mus met effen opvulling">
            <a:extLst>
              <a:ext uri="{FF2B5EF4-FFF2-40B4-BE49-F238E27FC236}">
                <a16:creationId xmlns:a16="http://schemas.microsoft.com/office/drawing/2014/main" id="{3BA0F23F-B09F-41B1-A5B4-F8341D3FD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770" y="130999"/>
            <a:ext cx="914400" cy="914400"/>
          </a:xfrm>
          <a:prstGeom prst="rect">
            <a:avLst/>
          </a:prstGeom>
        </p:spPr>
      </p:pic>
      <p:sp>
        <p:nvSpPr>
          <p:cNvPr id="16" name="Graphic 14" descr="Mus met effen opvulling">
            <a:extLst>
              <a:ext uri="{FF2B5EF4-FFF2-40B4-BE49-F238E27FC236}">
                <a16:creationId xmlns:a16="http://schemas.microsoft.com/office/drawing/2014/main" id="{062E2642-30B6-4B7B-93DA-5C6732D654B8}"/>
              </a:ext>
            </a:extLst>
          </p:cNvPr>
          <p:cNvSpPr/>
          <p:nvPr/>
        </p:nvSpPr>
        <p:spPr>
          <a:xfrm flipH="1">
            <a:off x="5346701" y="273551"/>
            <a:ext cx="723899" cy="629297"/>
          </a:xfrm>
          <a:custGeom>
            <a:avLst/>
            <a:gdLst>
              <a:gd name="connsiteX0" fmla="*/ 693792 w 741417"/>
              <a:gd name="connsiteY0" fmla="*/ 109538 h 604661"/>
              <a:gd name="connsiteX1" fmla="*/ 741417 w 741417"/>
              <a:gd name="connsiteY1" fmla="*/ 109538 h 604661"/>
              <a:gd name="connsiteX2" fmla="*/ 692459 w 741417"/>
              <a:gd name="connsiteY2" fmla="*/ 62770 h 604661"/>
              <a:gd name="connsiteX3" fmla="*/ 608163 w 741417"/>
              <a:gd name="connsiteY3" fmla="*/ 0 h 604661"/>
              <a:gd name="connsiteX4" fmla="*/ 461287 w 741417"/>
              <a:gd name="connsiteY4" fmla="*/ 119539 h 604661"/>
              <a:gd name="connsiteX5" fmla="*/ 152868 w 741417"/>
              <a:gd name="connsiteY5" fmla="*/ 319564 h 604661"/>
              <a:gd name="connsiteX6" fmla="*/ 3706 w 741417"/>
              <a:gd name="connsiteY6" fmla="*/ 468916 h 604661"/>
              <a:gd name="connsiteX7" fmla="*/ 3715 w 741417"/>
              <a:gd name="connsiteY7" fmla="*/ 486831 h 604661"/>
              <a:gd name="connsiteX8" fmla="*/ 12660 w 741417"/>
              <a:gd name="connsiteY8" fmla="*/ 490538 h 604661"/>
              <a:gd name="connsiteX9" fmla="*/ 63047 w 741417"/>
              <a:gd name="connsiteY9" fmla="*/ 490538 h 604661"/>
              <a:gd name="connsiteX10" fmla="*/ 63047 w 741417"/>
              <a:gd name="connsiteY10" fmla="*/ 540925 h 604661"/>
              <a:gd name="connsiteX11" fmla="*/ 75724 w 741417"/>
              <a:gd name="connsiteY11" fmla="*/ 553584 h 604661"/>
              <a:gd name="connsiteX12" fmla="*/ 84669 w 741417"/>
              <a:gd name="connsiteY12" fmla="*/ 549878 h 604661"/>
              <a:gd name="connsiteX13" fmla="*/ 206017 w 741417"/>
              <a:gd name="connsiteY13" fmla="*/ 428530 h 604661"/>
              <a:gd name="connsiteX14" fmla="*/ 339367 w 741417"/>
              <a:gd name="connsiteY14" fmla="*/ 461772 h 604661"/>
              <a:gd name="connsiteX15" fmla="*/ 339367 w 741417"/>
              <a:gd name="connsiteY15" fmla="*/ 528447 h 604661"/>
              <a:gd name="connsiteX16" fmla="*/ 320317 w 741417"/>
              <a:gd name="connsiteY16" fmla="*/ 547497 h 604661"/>
              <a:gd name="connsiteX17" fmla="*/ 339367 w 741417"/>
              <a:gd name="connsiteY17" fmla="*/ 566547 h 604661"/>
              <a:gd name="connsiteX18" fmla="*/ 350797 w 741417"/>
              <a:gd name="connsiteY18" fmla="*/ 566547 h 604661"/>
              <a:gd name="connsiteX19" fmla="*/ 383182 w 741417"/>
              <a:gd name="connsiteY19" fmla="*/ 598932 h 604661"/>
              <a:gd name="connsiteX20" fmla="*/ 409171 w 741417"/>
              <a:gd name="connsiteY20" fmla="*/ 599613 h 604661"/>
              <a:gd name="connsiteX21" fmla="*/ 409852 w 741417"/>
              <a:gd name="connsiteY21" fmla="*/ 598932 h 604661"/>
              <a:gd name="connsiteX22" fmla="*/ 410533 w 741417"/>
              <a:gd name="connsiteY22" fmla="*/ 572943 h 604661"/>
              <a:gd name="connsiteX23" fmla="*/ 409852 w 741417"/>
              <a:gd name="connsiteY23" fmla="*/ 572262 h 604661"/>
              <a:gd name="connsiteX24" fmla="*/ 404137 w 741417"/>
              <a:gd name="connsiteY24" fmla="*/ 566547 h 604661"/>
              <a:gd name="connsiteX25" fmla="*/ 425092 w 741417"/>
              <a:gd name="connsiteY25" fmla="*/ 566547 h 604661"/>
              <a:gd name="connsiteX26" fmla="*/ 444142 w 741417"/>
              <a:gd name="connsiteY26" fmla="*/ 547497 h 604661"/>
              <a:gd name="connsiteX27" fmla="*/ 425092 w 741417"/>
              <a:gd name="connsiteY27" fmla="*/ 528447 h 604661"/>
              <a:gd name="connsiteX28" fmla="*/ 377467 w 741417"/>
              <a:gd name="connsiteY28" fmla="*/ 528447 h 604661"/>
              <a:gd name="connsiteX29" fmla="*/ 377467 w 741417"/>
              <a:gd name="connsiteY29" fmla="*/ 460438 h 604661"/>
              <a:gd name="connsiteX30" fmla="*/ 415567 w 741417"/>
              <a:gd name="connsiteY30" fmla="*/ 454438 h 604661"/>
              <a:gd name="connsiteX31" fmla="*/ 415567 w 741417"/>
              <a:gd name="connsiteY31" fmla="*/ 490538 h 604661"/>
              <a:gd name="connsiteX32" fmla="*/ 396517 w 741417"/>
              <a:gd name="connsiteY32" fmla="*/ 509588 h 604661"/>
              <a:gd name="connsiteX33" fmla="*/ 425092 w 741417"/>
              <a:gd name="connsiteY33" fmla="*/ 509588 h 604661"/>
              <a:gd name="connsiteX34" fmla="*/ 463115 w 741417"/>
              <a:gd name="connsiteY34" fmla="*/ 547765 h 604661"/>
              <a:gd name="connsiteX35" fmla="*/ 460335 w 741417"/>
              <a:gd name="connsiteY35" fmla="*/ 561975 h 604661"/>
              <a:gd name="connsiteX36" fmla="*/ 472717 w 741417"/>
              <a:gd name="connsiteY36" fmla="*/ 566738 h 604661"/>
              <a:gd name="connsiteX37" fmla="*/ 486052 w 741417"/>
              <a:gd name="connsiteY37" fmla="*/ 561023 h 604661"/>
              <a:gd name="connsiteX38" fmla="*/ 486733 w 741417"/>
              <a:gd name="connsiteY38" fmla="*/ 535034 h 604661"/>
              <a:gd name="connsiteX39" fmla="*/ 486052 w 741417"/>
              <a:gd name="connsiteY39" fmla="*/ 534353 h 604661"/>
              <a:gd name="connsiteX40" fmla="*/ 480337 w 741417"/>
              <a:gd name="connsiteY40" fmla="*/ 528638 h 604661"/>
              <a:gd name="connsiteX41" fmla="*/ 501292 w 741417"/>
              <a:gd name="connsiteY41" fmla="*/ 528638 h 604661"/>
              <a:gd name="connsiteX42" fmla="*/ 520342 w 741417"/>
              <a:gd name="connsiteY42" fmla="*/ 509588 h 604661"/>
              <a:gd name="connsiteX43" fmla="*/ 501292 w 741417"/>
              <a:gd name="connsiteY43" fmla="*/ 490538 h 604661"/>
              <a:gd name="connsiteX44" fmla="*/ 453667 w 741417"/>
              <a:gd name="connsiteY44" fmla="*/ 490538 h 604661"/>
              <a:gd name="connsiteX45" fmla="*/ 453667 w 741417"/>
              <a:gd name="connsiteY45" fmla="*/ 443484 h 604661"/>
              <a:gd name="connsiteX46" fmla="*/ 661598 w 741417"/>
              <a:gd name="connsiteY46" fmla="*/ 158210 h 604661"/>
              <a:gd name="connsiteX47" fmla="*/ 693792 w 741417"/>
              <a:gd name="connsiteY47" fmla="*/ 109538 h 60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41417" h="604661">
                <a:moveTo>
                  <a:pt x="693792" y="109538"/>
                </a:moveTo>
                <a:lnTo>
                  <a:pt x="741417" y="109538"/>
                </a:lnTo>
                <a:cubicBezTo>
                  <a:pt x="727486" y="91626"/>
                  <a:pt x="710989" y="75868"/>
                  <a:pt x="692459" y="62770"/>
                </a:cubicBezTo>
                <a:cubicBezTo>
                  <a:pt x="681309" y="25524"/>
                  <a:pt x="647041" y="8"/>
                  <a:pt x="608163" y="0"/>
                </a:cubicBezTo>
                <a:cubicBezTo>
                  <a:pt x="546536" y="0"/>
                  <a:pt x="486909" y="71914"/>
                  <a:pt x="461287" y="119539"/>
                </a:cubicBezTo>
                <a:cubicBezTo>
                  <a:pt x="337107" y="145354"/>
                  <a:pt x="227085" y="216710"/>
                  <a:pt x="152868" y="319564"/>
                </a:cubicBezTo>
                <a:lnTo>
                  <a:pt x="3706" y="468916"/>
                </a:lnTo>
                <a:cubicBezTo>
                  <a:pt x="-1239" y="473865"/>
                  <a:pt x="-1235" y="481887"/>
                  <a:pt x="3715" y="486831"/>
                </a:cubicBezTo>
                <a:cubicBezTo>
                  <a:pt x="6088" y="489202"/>
                  <a:pt x="9305" y="490536"/>
                  <a:pt x="12660" y="490538"/>
                </a:cubicBezTo>
                <a:lnTo>
                  <a:pt x="63047" y="490538"/>
                </a:lnTo>
                <a:lnTo>
                  <a:pt x="63047" y="540925"/>
                </a:lnTo>
                <a:cubicBezTo>
                  <a:pt x="63052" y="547921"/>
                  <a:pt x="68728" y="553589"/>
                  <a:pt x="75724" y="553584"/>
                </a:cubicBezTo>
                <a:cubicBezTo>
                  <a:pt x="79078" y="553583"/>
                  <a:pt x="82295" y="552249"/>
                  <a:pt x="84669" y="549878"/>
                </a:cubicBezTo>
                <a:lnTo>
                  <a:pt x="206017" y="428530"/>
                </a:lnTo>
                <a:cubicBezTo>
                  <a:pt x="247444" y="449383"/>
                  <a:pt x="292999" y="460739"/>
                  <a:pt x="339367" y="461772"/>
                </a:cubicBezTo>
                <a:lnTo>
                  <a:pt x="339367" y="528447"/>
                </a:lnTo>
                <a:cubicBezTo>
                  <a:pt x="328846" y="528447"/>
                  <a:pt x="320317" y="536976"/>
                  <a:pt x="320317" y="547497"/>
                </a:cubicBezTo>
                <a:cubicBezTo>
                  <a:pt x="320317" y="558018"/>
                  <a:pt x="328846" y="566547"/>
                  <a:pt x="339367" y="566547"/>
                </a:cubicBezTo>
                <a:lnTo>
                  <a:pt x="350797" y="566547"/>
                </a:lnTo>
                <a:lnTo>
                  <a:pt x="383182" y="598932"/>
                </a:lnTo>
                <a:cubicBezTo>
                  <a:pt x="390171" y="606297"/>
                  <a:pt x="401806" y="606602"/>
                  <a:pt x="409171" y="599613"/>
                </a:cubicBezTo>
                <a:cubicBezTo>
                  <a:pt x="409405" y="599392"/>
                  <a:pt x="409631" y="599164"/>
                  <a:pt x="409852" y="598932"/>
                </a:cubicBezTo>
                <a:cubicBezTo>
                  <a:pt x="417217" y="591944"/>
                  <a:pt x="417522" y="580308"/>
                  <a:pt x="410533" y="572943"/>
                </a:cubicBezTo>
                <a:cubicBezTo>
                  <a:pt x="410312" y="572711"/>
                  <a:pt x="410086" y="572483"/>
                  <a:pt x="409852" y="572262"/>
                </a:cubicBezTo>
                <a:lnTo>
                  <a:pt x="404137" y="566547"/>
                </a:lnTo>
                <a:lnTo>
                  <a:pt x="425092" y="566547"/>
                </a:lnTo>
                <a:cubicBezTo>
                  <a:pt x="435613" y="566547"/>
                  <a:pt x="444142" y="558018"/>
                  <a:pt x="444142" y="547497"/>
                </a:cubicBezTo>
                <a:cubicBezTo>
                  <a:pt x="444142" y="536976"/>
                  <a:pt x="435613" y="528447"/>
                  <a:pt x="425092" y="528447"/>
                </a:cubicBezTo>
                <a:lnTo>
                  <a:pt x="377467" y="528447"/>
                </a:lnTo>
                <a:lnTo>
                  <a:pt x="377467" y="460438"/>
                </a:lnTo>
                <a:cubicBezTo>
                  <a:pt x="390278" y="459220"/>
                  <a:pt x="403002" y="457216"/>
                  <a:pt x="415567" y="454438"/>
                </a:cubicBezTo>
                <a:lnTo>
                  <a:pt x="415567" y="490538"/>
                </a:lnTo>
                <a:cubicBezTo>
                  <a:pt x="405046" y="490538"/>
                  <a:pt x="396517" y="499066"/>
                  <a:pt x="396517" y="509588"/>
                </a:cubicBezTo>
                <a:lnTo>
                  <a:pt x="425092" y="509588"/>
                </a:lnTo>
                <a:cubicBezTo>
                  <a:pt x="446134" y="509630"/>
                  <a:pt x="463158" y="526723"/>
                  <a:pt x="463115" y="547765"/>
                </a:cubicBezTo>
                <a:cubicBezTo>
                  <a:pt x="463105" y="552636"/>
                  <a:pt x="462162" y="557459"/>
                  <a:pt x="460335" y="561975"/>
                </a:cubicBezTo>
                <a:cubicBezTo>
                  <a:pt x="463804" y="564918"/>
                  <a:pt x="468170" y="566597"/>
                  <a:pt x="472717" y="566738"/>
                </a:cubicBezTo>
                <a:cubicBezTo>
                  <a:pt x="477742" y="566666"/>
                  <a:pt x="482535" y="564612"/>
                  <a:pt x="486052" y="561023"/>
                </a:cubicBezTo>
                <a:cubicBezTo>
                  <a:pt x="493417" y="554034"/>
                  <a:pt x="493722" y="542398"/>
                  <a:pt x="486733" y="535034"/>
                </a:cubicBezTo>
                <a:cubicBezTo>
                  <a:pt x="486512" y="534801"/>
                  <a:pt x="486286" y="534574"/>
                  <a:pt x="486052" y="534353"/>
                </a:cubicBezTo>
                <a:lnTo>
                  <a:pt x="480337" y="528638"/>
                </a:lnTo>
                <a:lnTo>
                  <a:pt x="501292" y="528638"/>
                </a:lnTo>
                <a:cubicBezTo>
                  <a:pt x="511813" y="528638"/>
                  <a:pt x="520342" y="520109"/>
                  <a:pt x="520342" y="509588"/>
                </a:cubicBezTo>
                <a:cubicBezTo>
                  <a:pt x="520342" y="499066"/>
                  <a:pt x="511813" y="490538"/>
                  <a:pt x="501292" y="490538"/>
                </a:cubicBezTo>
                <a:lnTo>
                  <a:pt x="453667" y="490538"/>
                </a:lnTo>
                <a:lnTo>
                  <a:pt x="453667" y="443484"/>
                </a:lnTo>
                <a:cubicBezTo>
                  <a:pt x="574789" y="399856"/>
                  <a:pt x="657140" y="286873"/>
                  <a:pt x="661598" y="158210"/>
                </a:cubicBezTo>
                <a:cubicBezTo>
                  <a:pt x="677558" y="146125"/>
                  <a:pt x="688916" y="128954"/>
                  <a:pt x="693792" y="10953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453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6710AF5-1C61-490F-BFB8-B81CE62E0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"/>
          <a:stretch/>
        </p:blipFill>
        <p:spPr>
          <a:xfrm>
            <a:off x="830844" y="5638800"/>
            <a:ext cx="5196312" cy="41703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7E76FED-4B64-47F4-98FB-19B1ABF06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15750" y="50801"/>
            <a:ext cx="5084313" cy="5889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EAAF8D4-10AF-4C01-A5C5-F05A786C09A6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05"/>
          <a:stretch/>
        </p:blipFill>
        <p:spPr bwMode="auto">
          <a:xfrm>
            <a:off x="179250" y="596901"/>
            <a:ext cx="6475550" cy="50419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57876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135</Words>
  <Application>Microsoft Office PowerPoint</Application>
  <PresentationFormat>A4 (210 x 297 mm)</PresentationFormat>
  <Paragraphs>12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fira-sans</vt:lpstr>
      <vt:lpstr>Jokerman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Raf Elst</dc:creator>
  <cp:lastModifiedBy>Raf Elst</cp:lastModifiedBy>
  <cp:revision>15</cp:revision>
  <cp:lastPrinted>2021-05-01T17:54:35Z</cp:lastPrinted>
  <dcterms:created xsi:type="dcterms:W3CDTF">2021-05-01T16:31:03Z</dcterms:created>
  <dcterms:modified xsi:type="dcterms:W3CDTF">2021-05-01T20:16:41Z</dcterms:modified>
</cp:coreProperties>
</file>