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62" r:id="rId3"/>
    <p:sldId id="256" r:id="rId4"/>
    <p:sldId id="261" r:id="rId5"/>
    <p:sldId id="260" r:id="rId6"/>
    <p:sldId id="264" r:id="rId7"/>
    <p:sldId id="266" r:id="rId8"/>
    <p:sldId id="265" r:id="rId9"/>
    <p:sldId id="267" r:id="rId10"/>
    <p:sldId id="268" r:id="rId11"/>
    <p:sldId id="269" r:id="rId12"/>
    <p:sldId id="270" r:id="rId13"/>
    <p:sldId id="271" r:id="rId14"/>
    <p:sldId id="272" r:id="rId15"/>
    <p:sldId id="282" r:id="rId16"/>
    <p:sldId id="281" r:id="rId17"/>
    <p:sldId id="258" r:id="rId18"/>
    <p:sldId id="278" r:id="rId19"/>
    <p:sldId id="280" r:id="rId20"/>
    <p:sldId id="277" r:id="rId21"/>
    <p:sldId id="273" r:id="rId22"/>
    <p:sldId id="274" r:id="rId23"/>
    <p:sldId id="275" r:id="rId24"/>
    <p:sldId id="276" r:id="rId25"/>
    <p:sldId id="257" r:id="rId26"/>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A782668-04C4-4A7E-93AD-4930A478F9A3}"/>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nl-BE"/>
          </a:p>
        </p:txBody>
      </p:sp>
      <p:sp>
        <p:nvSpPr>
          <p:cNvPr id="3" name="Ondertitel 2">
            <a:extLst>
              <a:ext uri="{FF2B5EF4-FFF2-40B4-BE49-F238E27FC236}">
                <a16:creationId xmlns:a16="http://schemas.microsoft.com/office/drawing/2014/main" id="{AE5622BD-801C-4CF7-9B78-3B89F1BCEB3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4" name="Tijdelijke aanduiding voor datum 3">
            <a:extLst>
              <a:ext uri="{FF2B5EF4-FFF2-40B4-BE49-F238E27FC236}">
                <a16:creationId xmlns:a16="http://schemas.microsoft.com/office/drawing/2014/main" id="{A9C1D623-9E55-49FB-8B33-F8035F1DBD91}"/>
              </a:ext>
            </a:extLst>
          </p:cNvPr>
          <p:cNvSpPr>
            <a:spLocks noGrp="1"/>
          </p:cNvSpPr>
          <p:nvPr>
            <p:ph type="dt" sz="half" idx="10"/>
          </p:nvPr>
        </p:nvSpPr>
        <p:spPr/>
        <p:txBody>
          <a:bodyPr/>
          <a:lstStyle/>
          <a:p>
            <a:fld id="{EAE3A208-6380-48B1-A075-CEF50ECF23BF}" type="datetimeFigureOut">
              <a:rPr lang="nl-BE" smtClean="0"/>
              <a:t>25/04/2023</a:t>
            </a:fld>
            <a:endParaRPr lang="nl-BE"/>
          </a:p>
        </p:txBody>
      </p:sp>
      <p:sp>
        <p:nvSpPr>
          <p:cNvPr id="5" name="Tijdelijke aanduiding voor voettekst 4">
            <a:extLst>
              <a:ext uri="{FF2B5EF4-FFF2-40B4-BE49-F238E27FC236}">
                <a16:creationId xmlns:a16="http://schemas.microsoft.com/office/drawing/2014/main" id="{52D06F72-984B-475F-B6C9-1E9C9D07ADB8}"/>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80BB2633-9662-424E-BB78-AB11898DA3A1}"/>
              </a:ext>
            </a:extLst>
          </p:cNvPr>
          <p:cNvSpPr>
            <a:spLocks noGrp="1"/>
          </p:cNvSpPr>
          <p:nvPr>
            <p:ph type="sldNum" sz="quarter" idx="12"/>
          </p:nvPr>
        </p:nvSpPr>
        <p:spPr/>
        <p:txBody>
          <a:bodyPr/>
          <a:lstStyle/>
          <a:p>
            <a:fld id="{4AB0AF49-E7D0-4C52-860F-0DDBA5056870}" type="slidenum">
              <a:rPr lang="nl-BE" smtClean="0"/>
              <a:t>‹nr.›</a:t>
            </a:fld>
            <a:endParaRPr lang="nl-BE"/>
          </a:p>
        </p:txBody>
      </p:sp>
    </p:spTree>
    <p:extLst>
      <p:ext uri="{BB962C8B-B14F-4D97-AF65-F5344CB8AC3E}">
        <p14:creationId xmlns:p14="http://schemas.microsoft.com/office/powerpoint/2010/main" val="297676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77FA15-180C-45B8-8824-FE60ECC7B3E5}"/>
              </a:ext>
            </a:extLst>
          </p:cNvPr>
          <p:cNvSpPr>
            <a:spLocks noGrp="1"/>
          </p:cNvSpPr>
          <p:nvPr>
            <p:ph type="title"/>
          </p:nvPr>
        </p:nvSpPr>
        <p:spPr/>
        <p:txBody>
          <a:bodyPr/>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13E77ACE-11E9-4323-8422-4A99B974E514}"/>
              </a:ext>
            </a:extLst>
          </p:cNvPr>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E3FE5946-80B1-447B-9E09-40CA299B7EC4}"/>
              </a:ext>
            </a:extLst>
          </p:cNvPr>
          <p:cNvSpPr>
            <a:spLocks noGrp="1"/>
          </p:cNvSpPr>
          <p:nvPr>
            <p:ph type="dt" sz="half" idx="10"/>
          </p:nvPr>
        </p:nvSpPr>
        <p:spPr/>
        <p:txBody>
          <a:bodyPr/>
          <a:lstStyle/>
          <a:p>
            <a:fld id="{EAE3A208-6380-48B1-A075-CEF50ECF23BF}" type="datetimeFigureOut">
              <a:rPr lang="nl-BE" smtClean="0"/>
              <a:t>25/04/2023</a:t>
            </a:fld>
            <a:endParaRPr lang="nl-BE"/>
          </a:p>
        </p:txBody>
      </p:sp>
      <p:sp>
        <p:nvSpPr>
          <p:cNvPr id="5" name="Tijdelijke aanduiding voor voettekst 4">
            <a:extLst>
              <a:ext uri="{FF2B5EF4-FFF2-40B4-BE49-F238E27FC236}">
                <a16:creationId xmlns:a16="http://schemas.microsoft.com/office/drawing/2014/main" id="{2FF0DB61-58CA-48CF-A78D-F03A585A6E1B}"/>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9646AE12-1850-49BF-8B43-28883134DC6F}"/>
              </a:ext>
            </a:extLst>
          </p:cNvPr>
          <p:cNvSpPr>
            <a:spLocks noGrp="1"/>
          </p:cNvSpPr>
          <p:nvPr>
            <p:ph type="sldNum" sz="quarter" idx="12"/>
          </p:nvPr>
        </p:nvSpPr>
        <p:spPr/>
        <p:txBody>
          <a:bodyPr/>
          <a:lstStyle/>
          <a:p>
            <a:fld id="{4AB0AF49-E7D0-4C52-860F-0DDBA5056870}" type="slidenum">
              <a:rPr lang="nl-BE" smtClean="0"/>
              <a:t>‹nr.›</a:t>
            </a:fld>
            <a:endParaRPr lang="nl-BE"/>
          </a:p>
        </p:txBody>
      </p:sp>
    </p:spTree>
    <p:extLst>
      <p:ext uri="{BB962C8B-B14F-4D97-AF65-F5344CB8AC3E}">
        <p14:creationId xmlns:p14="http://schemas.microsoft.com/office/powerpoint/2010/main" val="1618982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0CC93DAA-60C4-4360-AF9F-3158DAF6A701}"/>
              </a:ext>
            </a:extLst>
          </p:cNvPr>
          <p:cNvSpPr>
            <a:spLocks noGrp="1"/>
          </p:cNvSpPr>
          <p:nvPr>
            <p:ph type="title" orient="vert"/>
          </p:nvPr>
        </p:nvSpPr>
        <p:spPr>
          <a:xfrm>
            <a:off x="8724900" y="365125"/>
            <a:ext cx="2628900" cy="5811838"/>
          </a:xfrm>
        </p:spPr>
        <p:txBody>
          <a:bodyPr vert="eaVert"/>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529A66D7-38CD-418C-9BD5-C27B18048088}"/>
              </a:ext>
            </a:extLst>
          </p:cNvPr>
          <p:cNvSpPr>
            <a:spLocks noGrp="1"/>
          </p:cNvSpPr>
          <p:nvPr>
            <p:ph type="body" orient="vert" idx="1"/>
          </p:nvPr>
        </p:nvSpPr>
        <p:spPr>
          <a:xfrm>
            <a:off x="838200" y="365125"/>
            <a:ext cx="7734300" cy="5811838"/>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AD6502DB-D9A9-4B2C-8FA9-CC6B16F23CE9}"/>
              </a:ext>
            </a:extLst>
          </p:cNvPr>
          <p:cNvSpPr>
            <a:spLocks noGrp="1"/>
          </p:cNvSpPr>
          <p:nvPr>
            <p:ph type="dt" sz="half" idx="10"/>
          </p:nvPr>
        </p:nvSpPr>
        <p:spPr/>
        <p:txBody>
          <a:bodyPr/>
          <a:lstStyle/>
          <a:p>
            <a:fld id="{EAE3A208-6380-48B1-A075-CEF50ECF23BF}" type="datetimeFigureOut">
              <a:rPr lang="nl-BE" smtClean="0"/>
              <a:t>25/04/2023</a:t>
            </a:fld>
            <a:endParaRPr lang="nl-BE"/>
          </a:p>
        </p:txBody>
      </p:sp>
      <p:sp>
        <p:nvSpPr>
          <p:cNvPr id="5" name="Tijdelijke aanduiding voor voettekst 4">
            <a:extLst>
              <a:ext uri="{FF2B5EF4-FFF2-40B4-BE49-F238E27FC236}">
                <a16:creationId xmlns:a16="http://schemas.microsoft.com/office/drawing/2014/main" id="{CD920924-BC5A-4D34-B0B7-2BA701010EF9}"/>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25532583-5705-413F-A2E9-C531673E8371}"/>
              </a:ext>
            </a:extLst>
          </p:cNvPr>
          <p:cNvSpPr>
            <a:spLocks noGrp="1"/>
          </p:cNvSpPr>
          <p:nvPr>
            <p:ph type="sldNum" sz="quarter" idx="12"/>
          </p:nvPr>
        </p:nvSpPr>
        <p:spPr/>
        <p:txBody>
          <a:bodyPr/>
          <a:lstStyle/>
          <a:p>
            <a:fld id="{4AB0AF49-E7D0-4C52-860F-0DDBA5056870}" type="slidenum">
              <a:rPr lang="nl-BE" smtClean="0"/>
              <a:t>‹nr.›</a:t>
            </a:fld>
            <a:endParaRPr lang="nl-BE"/>
          </a:p>
        </p:txBody>
      </p:sp>
    </p:spTree>
    <p:extLst>
      <p:ext uri="{BB962C8B-B14F-4D97-AF65-F5344CB8AC3E}">
        <p14:creationId xmlns:p14="http://schemas.microsoft.com/office/powerpoint/2010/main" val="42513467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04F967-FAAE-42D6-AA48-EF11F9081BDE}"/>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5E2097D3-F4A5-43D0-870A-814F4FF02198}"/>
              </a:ext>
            </a:extLst>
          </p:cNvPr>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94E3E73E-0A5F-4F25-B20A-A9D4FEBC95FA}"/>
              </a:ext>
            </a:extLst>
          </p:cNvPr>
          <p:cNvSpPr>
            <a:spLocks noGrp="1"/>
          </p:cNvSpPr>
          <p:nvPr>
            <p:ph type="dt" sz="half" idx="10"/>
          </p:nvPr>
        </p:nvSpPr>
        <p:spPr/>
        <p:txBody>
          <a:bodyPr/>
          <a:lstStyle/>
          <a:p>
            <a:fld id="{EAE3A208-6380-48B1-A075-CEF50ECF23BF}" type="datetimeFigureOut">
              <a:rPr lang="nl-BE" smtClean="0"/>
              <a:t>25/04/2023</a:t>
            </a:fld>
            <a:endParaRPr lang="nl-BE"/>
          </a:p>
        </p:txBody>
      </p:sp>
      <p:sp>
        <p:nvSpPr>
          <p:cNvPr id="5" name="Tijdelijke aanduiding voor voettekst 4">
            <a:extLst>
              <a:ext uri="{FF2B5EF4-FFF2-40B4-BE49-F238E27FC236}">
                <a16:creationId xmlns:a16="http://schemas.microsoft.com/office/drawing/2014/main" id="{6534F60D-4DB8-4580-871A-8EED716F4931}"/>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28B52E55-B8CB-411C-95F1-B127B33A50E9}"/>
              </a:ext>
            </a:extLst>
          </p:cNvPr>
          <p:cNvSpPr>
            <a:spLocks noGrp="1"/>
          </p:cNvSpPr>
          <p:nvPr>
            <p:ph type="sldNum" sz="quarter" idx="12"/>
          </p:nvPr>
        </p:nvSpPr>
        <p:spPr/>
        <p:txBody>
          <a:bodyPr/>
          <a:lstStyle/>
          <a:p>
            <a:fld id="{4AB0AF49-E7D0-4C52-860F-0DDBA5056870}" type="slidenum">
              <a:rPr lang="nl-BE" smtClean="0"/>
              <a:t>‹nr.›</a:t>
            </a:fld>
            <a:endParaRPr lang="nl-BE"/>
          </a:p>
        </p:txBody>
      </p:sp>
    </p:spTree>
    <p:extLst>
      <p:ext uri="{BB962C8B-B14F-4D97-AF65-F5344CB8AC3E}">
        <p14:creationId xmlns:p14="http://schemas.microsoft.com/office/powerpoint/2010/main" val="20049423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D1F5B4-A529-45BD-8FB8-B489AACB682A}"/>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41ACCB0F-6E86-45DF-B840-9D627E87C58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a:t>
            </a:r>
          </a:p>
        </p:txBody>
      </p:sp>
      <p:sp>
        <p:nvSpPr>
          <p:cNvPr id="4" name="Tijdelijke aanduiding voor datum 3">
            <a:extLst>
              <a:ext uri="{FF2B5EF4-FFF2-40B4-BE49-F238E27FC236}">
                <a16:creationId xmlns:a16="http://schemas.microsoft.com/office/drawing/2014/main" id="{53069C91-08C5-4447-B4E9-DE5774C1445A}"/>
              </a:ext>
            </a:extLst>
          </p:cNvPr>
          <p:cNvSpPr>
            <a:spLocks noGrp="1"/>
          </p:cNvSpPr>
          <p:nvPr>
            <p:ph type="dt" sz="half" idx="10"/>
          </p:nvPr>
        </p:nvSpPr>
        <p:spPr/>
        <p:txBody>
          <a:bodyPr/>
          <a:lstStyle/>
          <a:p>
            <a:fld id="{EAE3A208-6380-48B1-A075-CEF50ECF23BF}" type="datetimeFigureOut">
              <a:rPr lang="nl-BE" smtClean="0"/>
              <a:t>25/04/2023</a:t>
            </a:fld>
            <a:endParaRPr lang="nl-BE"/>
          </a:p>
        </p:txBody>
      </p:sp>
      <p:sp>
        <p:nvSpPr>
          <p:cNvPr id="5" name="Tijdelijke aanduiding voor voettekst 4">
            <a:extLst>
              <a:ext uri="{FF2B5EF4-FFF2-40B4-BE49-F238E27FC236}">
                <a16:creationId xmlns:a16="http://schemas.microsoft.com/office/drawing/2014/main" id="{8301CB10-D874-462B-93EC-5962F6100DD7}"/>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27FE4A4F-7877-47F6-8F8B-8CF8EBCAA51C}"/>
              </a:ext>
            </a:extLst>
          </p:cNvPr>
          <p:cNvSpPr>
            <a:spLocks noGrp="1"/>
          </p:cNvSpPr>
          <p:nvPr>
            <p:ph type="sldNum" sz="quarter" idx="12"/>
          </p:nvPr>
        </p:nvSpPr>
        <p:spPr/>
        <p:txBody>
          <a:bodyPr/>
          <a:lstStyle/>
          <a:p>
            <a:fld id="{4AB0AF49-E7D0-4C52-860F-0DDBA5056870}" type="slidenum">
              <a:rPr lang="nl-BE" smtClean="0"/>
              <a:t>‹nr.›</a:t>
            </a:fld>
            <a:endParaRPr lang="nl-BE"/>
          </a:p>
        </p:txBody>
      </p:sp>
    </p:spTree>
    <p:extLst>
      <p:ext uri="{BB962C8B-B14F-4D97-AF65-F5344CB8AC3E}">
        <p14:creationId xmlns:p14="http://schemas.microsoft.com/office/powerpoint/2010/main" val="3104993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078E75-ADC4-45C5-B712-DCA44853DABB}"/>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5CF0213D-55FD-4F74-B481-959FECDFF3A5}"/>
              </a:ext>
            </a:extLst>
          </p:cNvPr>
          <p:cNvSpPr>
            <a:spLocks noGrp="1"/>
          </p:cNvSpPr>
          <p:nvPr>
            <p:ph sz="half" idx="1"/>
          </p:nvPr>
        </p:nvSpPr>
        <p:spPr>
          <a:xfrm>
            <a:off x="838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a:extLst>
              <a:ext uri="{FF2B5EF4-FFF2-40B4-BE49-F238E27FC236}">
                <a16:creationId xmlns:a16="http://schemas.microsoft.com/office/drawing/2014/main" id="{0DDD7C93-E54A-4E36-AD07-BAFB9874DE13}"/>
              </a:ext>
            </a:extLst>
          </p:cNvPr>
          <p:cNvSpPr>
            <a:spLocks noGrp="1"/>
          </p:cNvSpPr>
          <p:nvPr>
            <p:ph sz="half" idx="2"/>
          </p:nvPr>
        </p:nvSpPr>
        <p:spPr>
          <a:xfrm>
            <a:off x="6172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a:extLst>
              <a:ext uri="{FF2B5EF4-FFF2-40B4-BE49-F238E27FC236}">
                <a16:creationId xmlns:a16="http://schemas.microsoft.com/office/drawing/2014/main" id="{594C8F23-1CF0-408C-ACF0-DB9572774DFA}"/>
              </a:ext>
            </a:extLst>
          </p:cNvPr>
          <p:cNvSpPr>
            <a:spLocks noGrp="1"/>
          </p:cNvSpPr>
          <p:nvPr>
            <p:ph type="dt" sz="half" idx="10"/>
          </p:nvPr>
        </p:nvSpPr>
        <p:spPr/>
        <p:txBody>
          <a:bodyPr/>
          <a:lstStyle/>
          <a:p>
            <a:fld id="{EAE3A208-6380-48B1-A075-CEF50ECF23BF}" type="datetimeFigureOut">
              <a:rPr lang="nl-BE" smtClean="0"/>
              <a:t>25/04/2023</a:t>
            </a:fld>
            <a:endParaRPr lang="nl-BE"/>
          </a:p>
        </p:txBody>
      </p:sp>
      <p:sp>
        <p:nvSpPr>
          <p:cNvPr id="6" name="Tijdelijke aanduiding voor voettekst 5">
            <a:extLst>
              <a:ext uri="{FF2B5EF4-FFF2-40B4-BE49-F238E27FC236}">
                <a16:creationId xmlns:a16="http://schemas.microsoft.com/office/drawing/2014/main" id="{B5C696E9-3A2F-4333-AEF7-187516A2B9BE}"/>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558D9728-4DD4-42CA-96CF-75D088D6932F}"/>
              </a:ext>
            </a:extLst>
          </p:cNvPr>
          <p:cNvSpPr>
            <a:spLocks noGrp="1"/>
          </p:cNvSpPr>
          <p:nvPr>
            <p:ph type="sldNum" sz="quarter" idx="12"/>
          </p:nvPr>
        </p:nvSpPr>
        <p:spPr/>
        <p:txBody>
          <a:bodyPr/>
          <a:lstStyle/>
          <a:p>
            <a:fld id="{4AB0AF49-E7D0-4C52-860F-0DDBA5056870}" type="slidenum">
              <a:rPr lang="nl-BE" smtClean="0"/>
              <a:t>‹nr.›</a:t>
            </a:fld>
            <a:endParaRPr lang="nl-BE"/>
          </a:p>
        </p:txBody>
      </p:sp>
    </p:spTree>
    <p:extLst>
      <p:ext uri="{BB962C8B-B14F-4D97-AF65-F5344CB8AC3E}">
        <p14:creationId xmlns:p14="http://schemas.microsoft.com/office/powerpoint/2010/main" val="3811667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544ADB-030B-4385-B642-C91F96E9AE02}"/>
              </a:ext>
            </a:extLst>
          </p:cNvPr>
          <p:cNvSpPr>
            <a:spLocks noGrp="1"/>
          </p:cNvSpPr>
          <p:nvPr>
            <p:ph type="title"/>
          </p:nvPr>
        </p:nvSpPr>
        <p:spPr>
          <a:xfrm>
            <a:off x="839788" y="365125"/>
            <a:ext cx="10515600" cy="1325563"/>
          </a:xfrm>
        </p:spPr>
        <p:txBody>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DA5C42CD-6957-49B0-A3DC-D8F70D4E63D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Tijdelijke aanduiding voor inhoud 3">
            <a:extLst>
              <a:ext uri="{FF2B5EF4-FFF2-40B4-BE49-F238E27FC236}">
                <a16:creationId xmlns:a16="http://schemas.microsoft.com/office/drawing/2014/main" id="{B9FB2BAB-BBD0-44DC-B8C1-7021CECC6430}"/>
              </a:ext>
            </a:extLst>
          </p:cNvPr>
          <p:cNvSpPr>
            <a:spLocks noGrp="1"/>
          </p:cNvSpPr>
          <p:nvPr>
            <p:ph sz="half" idx="2"/>
          </p:nvPr>
        </p:nvSpPr>
        <p:spPr>
          <a:xfrm>
            <a:off x="839788" y="2505075"/>
            <a:ext cx="5157787"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a:extLst>
              <a:ext uri="{FF2B5EF4-FFF2-40B4-BE49-F238E27FC236}">
                <a16:creationId xmlns:a16="http://schemas.microsoft.com/office/drawing/2014/main" id="{B2A1EAEC-267B-449D-94F5-848A317491C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Tijdelijke aanduiding voor inhoud 5">
            <a:extLst>
              <a:ext uri="{FF2B5EF4-FFF2-40B4-BE49-F238E27FC236}">
                <a16:creationId xmlns:a16="http://schemas.microsoft.com/office/drawing/2014/main" id="{DBD608B1-15C6-4F40-A931-D0BFB3A9E505}"/>
              </a:ext>
            </a:extLst>
          </p:cNvPr>
          <p:cNvSpPr>
            <a:spLocks noGrp="1"/>
          </p:cNvSpPr>
          <p:nvPr>
            <p:ph sz="quarter" idx="4"/>
          </p:nvPr>
        </p:nvSpPr>
        <p:spPr>
          <a:xfrm>
            <a:off x="6172200" y="2505075"/>
            <a:ext cx="5183188"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a:extLst>
              <a:ext uri="{FF2B5EF4-FFF2-40B4-BE49-F238E27FC236}">
                <a16:creationId xmlns:a16="http://schemas.microsoft.com/office/drawing/2014/main" id="{34911329-BA12-43D9-9B06-255DA0C9B64F}"/>
              </a:ext>
            </a:extLst>
          </p:cNvPr>
          <p:cNvSpPr>
            <a:spLocks noGrp="1"/>
          </p:cNvSpPr>
          <p:nvPr>
            <p:ph type="dt" sz="half" idx="10"/>
          </p:nvPr>
        </p:nvSpPr>
        <p:spPr/>
        <p:txBody>
          <a:bodyPr/>
          <a:lstStyle/>
          <a:p>
            <a:fld id="{EAE3A208-6380-48B1-A075-CEF50ECF23BF}" type="datetimeFigureOut">
              <a:rPr lang="nl-BE" smtClean="0"/>
              <a:t>25/04/2023</a:t>
            </a:fld>
            <a:endParaRPr lang="nl-BE"/>
          </a:p>
        </p:txBody>
      </p:sp>
      <p:sp>
        <p:nvSpPr>
          <p:cNvPr id="8" name="Tijdelijke aanduiding voor voettekst 7">
            <a:extLst>
              <a:ext uri="{FF2B5EF4-FFF2-40B4-BE49-F238E27FC236}">
                <a16:creationId xmlns:a16="http://schemas.microsoft.com/office/drawing/2014/main" id="{8F67904D-E646-4C29-B587-9340FEB0FC16}"/>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59B579B0-DA19-40D7-99B6-B60B9385EA2C}"/>
              </a:ext>
            </a:extLst>
          </p:cNvPr>
          <p:cNvSpPr>
            <a:spLocks noGrp="1"/>
          </p:cNvSpPr>
          <p:nvPr>
            <p:ph type="sldNum" sz="quarter" idx="12"/>
          </p:nvPr>
        </p:nvSpPr>
        <p:spPr/>
        <p:txBody>
          <a:bodyPr/>
          <a:lstStyle/>
          <a:p>
            <a:fld id="{4AB0AF49-E7D0-4C52-860F-0DDBA5056870}" type="slidenum">
              <a:rPr lang="nl-BE" smtClean="0"/>
              <a:t>‹nr.›</a:t>
            </a:fld>
            <a:endParaRPr lang="nl-BE"/>
          </a:p>
        </p:txBody>
      </p:sp>
    </p:spTree>
    <p:extLst>
      <p:ext uri="{BB962C8B-B14F-4D97-AF65-F5344CB8AC3E}">
        <p14:creationId xmlns:p14="http://schemas.microsoft.com/office/powerpoint/2010/main" val="3520042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7DCDCB-DE9C-4646-9126-0FB79E68B98B}"/>
              </a:ext>
            </a:extLst>
          </p:cNvPr>
          <p:cNvSpPr>
            <a:spLocks noGrp="1"/>
          </p:cNvSpPr>
          <p:nvPr>
            <p:ph type="title"/>
          </p:nvPr>
        </p:nvSpPr>
        <p:spPr/>
        <p:txBody>
          <a:bodyPr/>
          <a:lstStyle/>
          <a:p>
            <a:r>
              <a:rPr lang="nl-NL"/>
              <a:t>Klik om stijl te bewerken</a:t>
            </a:r>
            <a:endParaRPr lang="nl-BE"/>
          </a:p>
        </p:txBody>
      </p:sp>
      <p:sp>
        <p:nvSpPr>
          <p:cNvPr id="3" name="Tijdelijke aanduiding voor datum 2">
            <a:extLst>
              <a:ext uri="{FF2B5EF4-FFF2-40B4-BE49-F238E27FC236}">
                <a16:creationId xmlns:a16="http://schemas.microsoft.com/office/drawing/2014/main" id="{D454F795-6F8A-4722-BDBC-37AE1BDE6B89}"/>
              </a:ext>
            </a:extLst>
          </p:cNvPr>
          <p:cNvSpPr>
            <a:spLocks noGrp="1"/>
          </p:cNvSpPr>
          <p:nvPr>
            <p:ph type="dt" sz="half" idx="10"/>
          </p:nvPr>
        </p:nvSpPr>
        <p:spPr/>
        <p:txBody>
          <a:bodyPr/>
          <a:lstStyle/>
          <a:p>
            <a:fld id="{EAE3A208-6380-48B1-A075-CEF50ECF23BF}" type="datetimeFigureOut">
              <a:rPr lang="nl-BE" smtClean="0"/>
              <a:t>25/04/2023</a:t>
            </a:fld>
            <a:endParaRPr lang="nl-BE"/>
          </a:p>
        </p:txBody>
      </p:sp>
      <p:sp>
        <p:nvSpPr>
          <p:cNvPr id="4" name="Tijdelijke aanduiding voor voettekst 3">
            <a:extLst>
              <a:ext uri="{FF2B5EF4-FFF2-40B4-BE49-F238E27FC236}">
                <a16:creationId xmlns:a16="http://schemas.microsoft.com/office/drawing/2014/main" id="{47E5E57F-23BB-45A2-82C9-52D01830934B}"/>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89258F63-0945-4A45-ABF4-95AE66FEA363}"/>
              </a:ext>
            </a:extLst>
          </p:cNvPr>
          <p:cNvSpPr>
            <a:spLocks noGrp="1"/>
          </p:cNvSpPr>
          <p:nvPr>
            <p:ph type="sldNum" sz="quarter" idx="12"/>
          </p:nvPr>
        </p:nvSpPr>
        <p:spPr/>
        <p:txBody>
          <a:bodyPr/>
          <a:lstStyle/>
          <a:p>
            <a:fld id="{4AB0AF49-E7D0-4C52-860F-0DDBA5056870}" type="slidenum">
              <a:rPr lang="nl-BE" smtClean="0"/>
              <a:t>‹nr.›</a:t>
            </a:fld>
            <a:endParaRPr lang="nl-BE"/>
          </a:p>
        </p:txBody>
      </p:sp>
    </p:spTree>
    <p:extLst>
      <p:ext uri="{BB962C8B-B14F-4D97-AF65-F5344CB8AC3E}">
        <p14:creationId xmlns:p14="http://schemas.microsoft.com/office/powerpoint/2010/main" val="1349731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24ED592A-D508-4B95-8E0E-D65016551B11}"/>
              </a:ext>
            </a:extLst>
          </p:cNvPr>
          <p:cNvSpPr>
            <a:spLocks noGrp="1"/>
          </p:cNvSpPr>
          <p:nvPr>
            <p:ph type="dt" sz="half" idx="10"/>
          </p:nvPr>
        </p:nvSpPr>
        <p:spPr/>
        <p:txBody>
          <a:bodyPr/>
          <a:lstStyle/>
          <a:p>
            <a:fld id="{EAE3A208-6380-48B1-A075-CEF50ECF23BF}" type="datetimeFigureOut">
              <a:rPr lang="nl-BE" smtClean="0"/>
              <a:t>25/04/2023</a:t>
            </a:fld>
            <a:endParaRPr lang="nl-BE"/>
          </a:p>
        </p:txBody>
      </p:sp>
      <p:sp>
        <p:nvSpPr>
          <p:cNvPr id="3" name="Tijdelijke aanduiding voor voettekst 2">
            <a:extLst>
              <a:ext uri="{FF2B5EF4-FFF2-40B4-BE49-F238E27FC236}">
                <a16:creationId xmlns:a16="http://schemas.microsoft.com/office/drawing/2014/main" id="{6F968640-50A7-4C44-BE97-D57B7DEAAA77}"/>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82B98EE6-CF35-4606-8A5D-FDD6DCB6CC79}"/>
              </a:ext>
            </a:extLst>
          </p:cNvPr>
          <p:cNvSpPr>
            <a:spLocks noGrp="1"/>
          </p:cNvSpPr>
          <p:nvPr>
            <p:ph type="sldNum" sz="quarter" idx="12"/>
          </p:nvPr>
        </p:nvSpPr>
        <p:spPr/>
        <p:txBody>
          <a:bodyPr/>
          <a:lstStyle/>
          <a:p>
            <a:fld id="{4AB0AF49-E7D0-4C52-860F-0DDBA5056870}" type="slidenum">
              <a:rPr lang="nl-BE" smtClean="0"/>
              <a:t>‹nr.›</a:t>
            </a:fld>
            <a:endParaRPr lang="nl-BE"/>
          </a:p>
        </p:txBody>
      </p:sp>
    </p:spTree>
    <p:extLst>
      <p:ext uri="{BB962C8B-B14F-4D97-AF65-F5344CB8AC3E}">
        <p14:creationId xmlns:p14="http://schemas.microsoft.com/office/powerpoint/2010/main" val="39856983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0F7D6F4-B3EF-43EB-A0B4-550F1C5DA3C9}"/>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B575FB9B-6219-4070-AA60-41FA3FA7AB3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a:extLst>
              <a:ext uri="{FF2B5EF4-FFF2-40B4-BE49-F238E27FC236}">
                <a16:creationId xmlns:a16="http://schemas.microsoft.com/office/drawing/2014/main" id="{07639AE2-360D-4612-BAB9-D7772DAFB2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7F15854D-D45C-42AA-936E-8D2D135B04D0}"/>
              </a:ext>
            </a:extLst>
          </p:cNvPr>
          <p:cNvSpPr>
            <a:spLocks noGrp="1"/>
          </p:cNvSpPr>
          <p:nvPr>
            <p:ph type="dt" sz="half" idx="10"/>
          </p:nvPr>
        </p:nvSpPr>
        <p:spPr/>
        <p:txBody>
          <a:bodyPr/>
          <a:lstStyle/>
          <a:p>
            <a:fld id="{EAE3A208-6380-48B1-A075-CEF50ECF23BF}" type="datetimeFigureOut">
              <a:rPr lang="nl-BE" smtClean="0"/>
              <a:t>25/04/2023</a:t>
            </a:fld>
            <a:endParaRPr lang="nl-BE"/>
          </a:p>
        </p:txBody>
      </p:sp>
      <p:sp>
        <p:nvSpPr>
          <p:cNvPr id="6" name="Tijdelijke aanduiding voor voettekst 5">
            <a:extLst>
              <a:ext uri="{FF2B5EF4-FFF2-40B4-BE49-F238E27FC236}">
                <a16:creationId xmlns:a16="http://schemas.microsoft.com/office/drawing/2014/main" id="{DDB5707E-FBA1-4154-BD5E-372409A56CFC}"/>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74EDDCC5-7ECB-425D-90EA-B220F3F1A09B}"/>
              </a:ext>
            </a:extLst>
          </p:cNvPr>
          <p:cNvSpPr>
            <a:spLocks noGrp="1"/>
          </p:cNvSpPr>
          <p:nvPr>
            <p:ph type="sldNum" sz="quarter" idx="12"/>
          </p:nvPr>
        </p:nvSpPr>
        <p:spPr/>
        <p:txBody>
          <a:bodyPr/>
          <a:lstStyle/>
          <a:p>
            <a:fld id="{4AB0AF49-E7D0-4C52-860F-0DDBA5056870}" type="slidenum">
              <a:rPr lang="nl-BE" smtClean="0"/>
              <a:t>‹nr.›</a:t>
            </a:fld>
            <a:endParaRPr lang="nl-BE"/>
          </a:p>
        </p:txBody>
      </p:sp>
    </p:spTree>
    <p:extLst>
      <p:ext uri="{BB962C8B-B14F-4D97-AF65-F5344CB8AC3E}">
        <p14:creationId xmlns:p14="http://schemas.microsoft.com/office/powerpoint/2010/main" val="37802307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C26E19-869E-4FAC-99ED-98C9F9D71864}"/>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afbeelding 2">
            <a:extLst>
              <a:ext uri="{FF2B5EF4-FFF2-40B4-BE49-F238E27FC236}">
                <a16:creationId xmlns:a16="http://schemas.microsoft.com/office/drawing/2014/main" id="{9F92A58B-33DB-4BCC-9106-54FC2B7F63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a:extLst>
              <a:ext uri="{FF2B5EF4-FFF2-40B4-BE49-F238E27FC236}">
                <a16:creationId xmlns:a16="http://schemas.microsoft.com/office/drawing/2014/main" id="{354F1649-8095-44C1-B2C2-7DFEDF9DD6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1F22343F-C608-4645-9D19-505548449B32}"/>
              </a:ext>
            </a:extLst>
          </p:cNvPr>
          <p:cNvSpPr>
            <a:spLocks noGrp="1"/>
          </p:cNvSpPr>
          <p:nvPr>
            <p:ph type="dt" sz="half" idx="10"/>
          </p:nvPr>
        </p:nvSpPr>
        <p:spPr/>
        <p:txBody>
          <a:bodyPr/>
          <a:lstStyle/>
          <a:p>
            <a:fld id="{EAE3A208-6380-48B1-A075-CEF50ECF23BF}" type="datetimeFigureOut">
              <a:rPr lang="nl-BE" smtClean="0"/>
              <a:t>25/04/2023</a:t>
            </a:fld>
            <a:endParaRPr lang="nl-BE"/>
          </a:p>
        </p:txBody>
      </p:sp>
      <p:sp>
        <p:nvSpPr>
          <p:cNvPr id="6" name="Tijdelijke aanduiding voor voettekst 5">
            <a:extLst>
              <a:ext uri="{FF2B5EF4-FFF2-40B4-BE49-F238E27FC236}">
                <a16:creationId xmlns:a16="http://schemas.microsoft.com/office/drawing/2014/main" id="{3E51F5D5-2A77-432B-997C-5A69DAD432E4}"/>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DF3A3A8C-4294-4301-A4A7-F4862D687CEB}"/>
              </a:ext>
            </a:extLst>
          </p:cNvPr>
          <p:cNvSpPr>
            <a:spLocks noGrp="1"/>
          </p:cNvSpPr>
          <p:nvPr>
            <p:ph type="sldNum" sz="quarter" idx="12"/>
          </p:nvPr>
        </p:nvSpPr>
        <p:spPr/>
        <p:txBody>
          <a:bodyPr/>
          <a:lstStyle/>
          <a:p>
            <a:fld id="{4AB0AF49-E7D0-4C52-860F-0DDBA5056870}" type="slidenum">
              <a:rPr lang="nl-BE" smtClean="0"/>
              <a:t>‹nr.›</a:t>
            </a:fld>
            <a:endParaRPr lang="nl-BE"/>
          </a:p>
        </p:txBody>
      </p:sp>
    </p:spTree>
    <p:extLst>
      <p:ext uri="{BB962C8B-B14F-4D97-AF65-F5344CB8AC3E}">
        <p14:creationId xmlns:p14="http://schemas.microsoft.com/office/powerpoint/2010/main" val="42924423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AEF26FF1-BD63-4D1E-836F-C2F4AC1AA8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9C9315CE-2E13-49E7-B3BE-731F6C9C84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B40F9B43-6AD8-4E83-AE8D-E851186EA5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E3A208-6380-48B1-A075-CEF50ECF23BF}" type="datetimeFigureOut">
              <a:rPr lang="nl-BE" smtClean="0"/>
              <a:t>25/04/2023</a:t>
            </a:fld>
            <a:endParaRPr lang="nl-BE"/>
          </a:p>
        </p:txBody>
      </p:sp>
      <p:sp>
        <p:nvSpPr>
          <p:cNvPr id="5" name="Tijdelijke aanduiding voor voettekst 4">
            <a:extLst>
              <a:ext uri="{FF2B5EF4-FFF2-40B4-BE49-F238E27FC236}">
                <a16:creationId xmlns:a16="http://schemas.microsoft.com/office/drawing/2014/main" id="{4C8F94C5-1490-40CF-BCF3-37095624F69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Tijdelijke aanduiding voor dianummer 5">
            <a:extLst>
              <a:ext uri="{FF2B5EF4-FFF2-40B4-BE49-F238E27FC236}">
                <a16:creationId xmlns:a16="http://schemas.microsoft.com/office/drawing/2014/main" id="{833643ED-CE21-40A3-B3DD-8784CFB284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B0AF49-E7D0-4C52-860F-0DDBA5056870}" type="slidenum">
              <a:rPr lang="nl-BE" smtClean="0"/>
              <a:t>‹nr.›</a:t>
            </a:fld>
            <a:endParaRPr lang="nl-BE"/>
          </a:p>
        </p:txBody>
      </p:sp>
    </p:spTree>
    <p:extLst>
      <p:ext uri="{BB962C8B-B14F-4D97-AF65-F5344CB8AC3E}">
        <p14:creationId xmlns:p14="http://schemas.microsoft.com/office/powerpoint/2010/main" val="1793985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ww.saamo.be/wp-content/uploads/2022/12/onze-tuin5.png"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8" Type="http://schemas.openxmlformats.org/officeDocument/2006/relationships/hyperlink" Target="https://www.saamo.be/wp-content/uploads/2022/12/Onze-tuin2.jpg" TargetMode="External"/><Relationship Id="rId13" Type="http://schemas.openxmlformats.org/officeDocument/2006/relationships/image" Target="../media/image20.png"/><Relationship Id="rId18" Type="http://schemas.openxmlformats.org/officeDocument/2006/relationships/image" Target="../media/image27.png"/><Relationship Id="rId3" Type="http://schemas.openxmlformats.org/officeDocument/2006/relationships/hyperlink" Target="https://www.saamo.be/wp-content/uploads/2022/12/onze-tuin5.png" TargetMode="External"/><Relationship Id="rId21" Type="http://schemas.openxmlformats.org/officeDocument/2006/relationships/image" Target="../media/image30.png"/><Relationship Id="rId7" Type="http://schemas.openxmlformats.org/officeDocument/2006/relationships/hyperlink" Target="https://www.saamo.be/wp-content/uploads/2022/12/onze-tuin-overzicht.png" TargetMode="External"/><Relationship Id="rId12" Type="http://schemas.openxmlformats.org/officeDocument/2006/relationships/image" Target="../media/image22.png"/><Relationship Id="rId17" Type="http://schemas.openxmlformats.org/officeDocument/2006/relationships/image" Target="../media/image26.jpeg"/><Relationship Id="rId2" Type="http://schemas.openxmlformats.org/officeDocument/2006/relationships/hyperlink" Target="https://www.saamo.be/wp-content/uploads/2022/12/Onze-tuin4.png" TargetMode="External"/><Relationship Id="rId16" Type="http://schemas.openxmlformats.org/officeDocument/2006/relationships/image" Target="../media/image25.png"/><Relationship Id="rId20"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hyperlink" Target="https://www.saamo.be/wp-content/uploads/2022/12/onze-tuin-10.png" TargetMode="External"/><Relationship Id="rId11" Type="http://schemas.openxmlformats.org/officeDocument/2006/relationships/hyperlink" Target="https://www.saamo.be/wp-content/uploads/2022/12/Onze-tuin.png" TargetMode="External"/><Relationship Id="rId5" Type="http://schemas.openxmlformats.org/officeDocument/2006/relationships/hyperlink" Target="https://www.saamo.be/wp-content/uploads/2022/12/onze-tuin-8.png" TargetMode="External"/><Relationship Id="rId15" Type="http://schemas.openxmlformats.org/officeDocument/2006/relationships/image" Target="../media/image24.png"/><Relationship Id="rId10" Type="http://schemas.openxmlformats.org/officeDocument/2006/relationships/hyperlink" Target="https://www.saamo.be/wp-content/uploads/2022/12/onze-tuin-6.png" TargetMode="External"/><Relationship Id="rId19" Type="http://schemas.openxmlformats.org/officeDocument/2006/relationships/image" Target="../media/image28.png"/><Relationship Id="rId4" Type="http://schemas.openxmlformats.org/officeDocument/2006/relationships/hyperlink" Target="https://www.saamo.be/wp-content/uploads/2022/12/onze-tuin-9.png" TargetMode="External"/><Relationship Id="rId9" Type="http://schemas.openxmlformats.org/officeDocument/2006/relationships/hyperlink" Target="https://www.saamo.be/wp-content/uploads/2022/12/onze-tuin-7.png" TargetMode="External"/><Relationship Id="rId14" Type="http://schemas.openxmlformats.org/officeDocument/2006/relationships/image" Target="../media/image23.png"/></Relationships>
</file>

<file path=ppt/slides/_rels/slide2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cid:4ae38cf1-ec9a-4c4a-9dfe-a08f8d72f9c4@EURP193.PROD.OUTLOOK.COM" TargetMode="External"/><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7AB1941B-532D-4A2D-976B-37C22CA1D8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4703" y="738581"/>
            <a:ext cx="10336255" cy="5129559"/>
          </a:xfrm>
          <a:prstGeom prst="rect">
            <a:avLst/>
          </a:prstGeom>
        </p:spPr>
      </p:pic>
    </p:spTree>
    <p:extLst>
      <p:ext uri="{BB962C8B-B14F-4D97-AF65-F5344CB8AC3E}">
        <p14:creationId xmlns:p14="http://schemas.microsoft.com/office/powerpoint/2010/main" val="36042430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ABFC79A-672B-4621-968E-912F072F28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500" y="0"/>
            <a:ext cx="10287000" cy="6858000"/>
          </a:xfrm>
          <a:prstGeom prst="rect">
            <a:avLst/>
          </a:prstGeom>
        </p:spPr>
      </p:pic>
    </p:spTree>
    <p:extLst>
      <p:ext uri="{BB962C8B-B14F-4D97-AF65-F5344CB8AC3E}">
        <p14:creationId xmlns:p14="http://schemas.microsoft.com/office/powerpoint/2010/main" val="2736443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1C5B3D2C-2B49-4E3A-B154-0968D1DA95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500" y="0"/>
            <a:ext cx="10287000" cy="6858000"/>
          </a:xfrm>
          <a:prstGeom prst="rect">
            <a:avLst/>
          </a:prstGeom>
        </p:spPr>
      </p:pic>
    </p:spTree>
    <p:extLst>
      <p:ext uri="{BB962C8B-B14F-4D97-AF65-F5344CB8AC3E}">
        <p14:creationId xmlns:p14="http://schemas.microsoft.com/office/powerpoint/2010/main" val="8052796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967C1A6D-1B06-4E39-B130-1C856F382A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264720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862D1976-4150-4DB4-918B-345790AD9C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42145857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8B07AA96-DD6E-4B11-B273-909CD0F924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35885478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A39F25-AEE8-45F6-AA3F-DA4B538CD215}"/>
              </a:ext>
            </a:extLst>
          </p:cNvPr>
          <p:cNvSpPr>
            <a:spLocks noGrp="1"/>
          </p:cNvSpPr>
          <p:nvPr>
            <p:ph type="title"/>
          </p:nvPr>
        </p:nvSpPr>
        <p:spPr/>
        <p:txBody>
          <a:bodyPr>
            <a:normAutofit/>
          </a:bodyPr>
          <a:lstStyle/>
          <a:p>
            <a:r>
              <a:rPr lang="nl-BE" sz="1400" dirty="0" err="1"/>
              <a:t>Amgueddfa</a:t>
            </a:r>
            <a:r>
              <a:rPr lang="nl-BE" sz="1400" dirty="0"/>
              <a:t> </a:t>
            </a:r>
            <a:r>
              <a:rPr lang="nl-BE" sz="1400" dirty="0" err="1"/>
              <a:t>Cymru</a:t>
            </a:r>
            <a:r>
              <a:rPr lang="nl-BE" sz="1400" dirty="0"/>
              <a:t> – National Museums Wales UK </a:t>
            </a:r>
            <a:br>
              <a:rPr lang="nl-BE" sz="1400" dirty="0"/>
            </a:br>
            <a:r>
              <a:rPr lang="nl-BE" sz="1400" dirty="0"/>
              <a:t>Gardening at </a:t>
            </a:r>
            <a:r>
              <a:rPr lang="nl-BE" sz="1400" dirty="0" err="1"/>
              <a:t>any</a:t>
            </a:r>
            <a:r>
              <a:rPr lang="nl-BE" sz="1400" dirty="0"/>
              <a:t> </a:t>
            </a:r>
            <a:r>
              <a:rPr lang="nl-BE" sz="1400" dirty="0" err="1"/>
              <a:t>age</a:t>
            </a:r>
            <a:r>
              <a:rPr lang="nl-BE" sz="1400" dirty="0"/>
              <a:t> </a:t>
            </a:r>
            <a:r>
              <a:rPr lang="nl-BE" sz="1400" dirty="0" err="1"/>
              <a:t>for</a:t>
            </a:r>
            <a:r>
              <a:rPr lang="nl-BE" sz="1400" dirty="0"/>
              <a:t> health &amp; </a:t>
            </a:r>
            <a:r>
              <a:rPr lang="nl-BE" sz="1400" dirty="0" err="1"/>
              <a:t>wellbeing</a:t>
            </a:r>
            <a:r>
              <a:rPr lang="nl-BE" sz="1400" dirty="0"/>
              <a:t> </a:t>
            </a:r>
            <a:br>
              <a:rPr lang="nl-BE" sz="1400" dirty="0"/>
            </a:br>
            <a:r>
              <a:rPr lang="nl-BE" sz="1400" dirty="0"/>
              <a:t>Community Garden GRAFT </a:t>
            </a:r>
            <a:br>
              <a:rPr lang="nl-BE" sz="1400" dirty="0"/>
            </a:br>
            <a:r>
              <a:rPr lang="nl-BE" sz="1400" dirty="0" err="1"/>
              <a:t>Growing</a:t>
            </a:r>
            <a:r>
              <a:rPr lang="nl-BE" sz="1400" dirty="0"/>
              <a:t>, Cooking &amp; </a:t>
            </a:r>
            <a:r>
              <a:rPr lang="nl-BE" sz="1400" dirty="0" err="1"/>
              <a:t>Eating</a:t>
            </a:r>
            <a:endParaRPr lang="nl-BE" sz="1400" dirty="0"/>
          </a:p>
        </p:txBody>
      </p:sp>
      <p:pic>
        <p:nvPicPr>
          <p:cNvPr id="6146" name="Picture 2" descr="Community Gardens | Carraig Dulra">
            <a:extLst>
              <a:ext uri="{FF2B5EF4-FFF2-40B4-BE49-F238E27FC236}">
                <a16:creationId xmlns:a16="http://schemas.microsoft.com/office/drawing/2014/main" id="{92244FE0-A7D6-4AEA-9A07-B4820103C5C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36571" y="1825625"/>
            <a:ext cx="6518858"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22932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B70C7CB-5B77-432C-B9C2-8700F6F69A6F}"/>
              </a:ext>
            </a:extLst>
          </p:cNvPr>
          <p:cNvSpPr>
            <a:spLocks noGrp="1"/>
          </p:cNvSpPr>
          <p:nvPr>
            <p:ph type="title"/>
          </p:nvPr>
        </p:nvSpPr>
        <p:spPr/>
        <p:txBody>
          <a:bodyPr/>
          <a:lstStyle/>
          <a:p>
            <a:r>
              <a:rPr lang="nl-BE" dirty="0"/>
              <a:t>Community Garden in a </a:t>
            </a:r>
            <a:r>
              <a:rPr lang="nl-BE" dirty="0" err="1"/>
              <a:t>cultural</a:t>
            </a:r>
            <a:r>
              <a:rPr lang="nl-BE" dirty="0"/>
              <a:t> setting </a:t>
            </a:r>
          </a:p>
        </p:txBody>
      </p:sp>
      <p:pic>
        <p:nvPicPr>
          <p:cNvPr id="5122" name="Picture 2" descr="Community Gardens | Carraig Dulra">
            <a:extLst>
              <a:ext uri="{FF2B5EF4-FFF2-40B4-BE49-F238E27FC236}">
                <a16:creationId xmlns:a16="http://schemas.microsoft.com/office/drawing/2014/main" id="{B3B0389C-0C79-40CC-A6AD-8D7B97CA422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24317" y="1825625"/>
            <a:ext cx="6543365"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63675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99CB1458-2BDA-46D5-9D54-19CDF2DCFB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4958953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7BA8D4-6B30-460A-893A-14BF53BC1D52}"/>
              </a:ext>
            </a:extLst>
          </p:cNvPr>
          <p:cNvSpPr>
            <a:spLocks noGrp="1"/>
          </p:cNvSpPr>
          <p:nvPr>
            <p:ph type="title"/>
          </p:nvPr>
        </p:nvSpPr>
        <p:spPr/>
        <p:txBody>
          <a:bodyPr/>
          <a:lstStyle/>
          <a:p>
            <a:r>
              <a:rPr lang="nl-BE" dirty="0"/>
              <a:t>The storytelling Garden </a:t>
            </a:r>
          </a:p>
        </p:txBody>
      </p:sp>
      <p:sp>
        <p:nvSpPr>
          <p:cNvPr id="3" name="Tijdelijke aanduiding voor inhoud 2">
            <a:extLst>
              <a:ext uri="{FF2B5EF4-FFF2-40B4-BE49-F238E27FC236}">
                <a16:creationId xmlns:a16="http://schemas.microsoft.com/office/drawing/2014/main" id="{A77FCAA6-FBED-4F2F-8EE7-1751535DC11C}"/>
              </a:ext>
            </a:extLst>
          </p:cNvPr>
          <p:cNvSpPr>
            <a:spLocks noGrp="1"/>
          </p:cNvSpPr>
          <p:nvPr>
            <p:ph idx="1"/>
          </p:nvPr>
        </p:nvSpPr>
        <p:spPr/>
        <p:txBody>
          <a:bodyPr/>
          <a:lstStyle/>
          <a:p>
            <a:endParaRPr lang="nl-BE"/>
          </a:p>
        </p:txBody>
      </p:sp>
      <p:pic>
        <p:nvPicPr>
          <p:cNvPr id="4" name="Picture 13" descr="Onze Tuin, Een Initiatief Van SAAMO Antwerpen, Bibliotheek Permeke En Red Star Line Museum">
            <a:hlinkClick r:id="rId2" tooltip="Onze tuin, een initiatief van SAAMO Antwerpen, Bibliotheek Permeke en Red Star Line Museum"/>
            <a:extLst>
              <a:ext uri="{FF2B5EF4-FFF2-40B4-BE49-F238E27FC236}">
                <a16:creationId xmlns:a16="http://schemas.microsoft.com/office/drawing/2014/main" id="{8AA131B8-7324-4C45-B131-6C826427E2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3408" y="1414463"/>
            <a:ext cx="8572500" cy="476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4037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www.saamo.be/wp-content/uploads/2022/12/onze-tuin-overzicht.png">
            <a:extLst>
              <a:ext uri="{FF2B5EF4-FFF2-40B4-BE49-F238E27FC236}">
                <a16:creationId xmlns:a16="http://schemas.microsoft.com/office/drawing/2014/main" id="{EB569DA8-B682-4BBE-A978-14635AB2FC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410" y="825624"/>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hthoek 1">
            <a:extLst>
              <a:ext uri="{FF2B5EF4-FFF2-40B4-BE49-F238E27FC236}">
                <a16:creationId xmlns:a16="http://schemas.microsoft.com/office/drawing/2014/main" id="{DAAE3DFB-2CFB-49E1-8565-B61CB16BE235}"/>
              </a:ext>
            </a:extLst>
          </p:cNvPr>
          <p:cNvSpPr/>
          <p:nvPr/>
        </p:nvSpPr>
        <p:spPr>
          <a:xfrm>
            <a:off x="2160233" y="179293"/>
            <a:ext cx="6096000" cy="646331"/>
          </a:xfrm>
          <a:prstGeom prst="rect">
            <a:avLst/>
          </a:prstGeom>
        </p:spPr>
        <p:txBody>
          <a:bodyPr>
            <a:spAutoFit/>
          </a:bodyPr>
          <a:lstStyle/>
          <a:p>
            <a:pPr fontAlgn="base"/>
            <a:r>
              <a:rPr lang="nl-BE" b="1" dirty="0">
                <a:solidFill>
                  <a:srgbClr val="000000"/>
                </a:solidFill>
                <a:latin typeface="proxima-nova"/>
              </a:rPr>
              <a:t>Onze tuin | Publieke ruimte als vaccin voor fysiek en mentaal gezonde bewoners</a:t>
            </a:r>
            <a:endParaRPr lang="nl-BE" b="1" i="0" dirty="0">
              <a:solidFill>
                <a:srgbClr val="000000"/>
              </a:solidFill>
              <a:effectLst/>
              <a:latin typeface="proxima-nova"/>
            </a:endParaRPr>
          </a:p>
        </p:txBody>
      </p:sp>
    </p:spTree>
    <p:extLst>
      <p:ext uri="{BB962C8B-B14F-4D97-AF65-F5344CB8AC3E}">
        <p14:creationId xmlns:p14="http://schemas.microsoft.com/office/powerpoint/2010/main" val="26159443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24883664-32F1-4A94-803C-4D429669FD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7416" y="3351155"/>
            <a:ext cx="6297168" cy="3145536"/>
          </a:xfrm>
          <a:prstGeom prst="rect">
            <a:avLst/>
          </a:prstGeom>
        </p:spPr>
      </p:pic>
      <p:pic>
        <p:nvPicPr>
          <p:cNvPr id="7" name="Afbeelding 6">
            <a:extLst>
              <a:ext uri="{FF2B5EF4-FFF2-40B4-BE49-F238E27FC236}">
                <a16:creationId xmlns:a16="http://schemas.microsoft.com/office/drawing/2014/main" id="{D050289D-1B96-42AB-9A1C-F15186CA21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769" y="74555"/>
            <a:ext cx="6291072" cy="3176016"/>
          </a:xfrm>
          <a:prstGeom prst="rect">
            <a:avLst/>
          </a:prstGeom>
        </p:spPr>
      </p:pic>
      <p:pic>
        <p:nvPicPr>
          <p:cNvPr id="6" name="Afbeelding 5">
            <a:extLst>
              <a:ext uri="{FF2B5EF4-FFF2-40B4-BE49-F238E27FC236}">
                <a16:creationId xmlns:a16="http://schemas.microsoft.com/office/drawing/2014/main" id="{5E51041D-FCC7-4458-94B5-30A34D5A12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74555"/>
            <a:ext cx="6385560" cy="3276600"/>
          </a:xfrm>
          <a:prstGeom prst="rect">
            <a:avLst/>
          </a:prstGeom>
        </p:spPr>
      </p:pic>
    </p:spTree>
    <p:extLst>
      <p:ext uri="{BB962C8B-B14F-4D97-AF65-F5344CB8AC3E}">
        <p14:creationId xmlns:p14="http://schemas.microsoft.com/office/powerpoint/2010/main" val="7126941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D8C8E7-E9A5-40AA-A6EA-0A8FEF3604D8}"/>
              </a:ext>
            </a:extLst>
          </p:cNvPr>
          <p:cNvSpPr>
            <a:spLocks noGrp="1"/>
          </p:cNvSpPr>
          <p:nvPr>
            <p:ph type="title"/>
          </p:nvPr>
        </p:nvSpPr>
        <p:spPr/>
        <p:txBody>
          <a:bodyPr/>
          <a:lstStyle/>
          <a:p>
            <a:endParaRPr lang="nl-BE" dirty="0"/>
          </a:p>
        </p:txBody>
      </p:sp>
      <p:sp>
        <p:nvSpPr>
          <p:cNvPr id="3" name="Tijdelijke aanduiding voor inhoud 2">
            <a:extLst>
              <a:ext uri="{FF2B5EF4-FFF2-40B4-BE49-F238E27FC236}">
                <a16:creationId xmlns:a16="http://schemas.microsoft.com/office/drawing/2014/main" id="{283C7E32-070E-4B21-B3EA-FDA3B83B8010}"/>
              </a:ext>
            </a:extLst>
          </p:cNvPr>
          <p:cNvSpPr>
            <a:spLocks noGrp="1"/>
          </p:cNvSpPr>
          <p:nvPr>
            <p:ph idx="1"/>
          </p:nvPr>
        </p:nvSpPr>
        <p:spPr/>
        <p:txBody>
          <a:bodyPr/>
          <a:lstStyle/>
          <a:p>
            <a:endParaRPr lang="nl-BE"/>
          </a:p>
        </p:txBody>
      </p:sp>
      <p:sp>
        <p:nvSpPr>
          <p:cNvPr id="4" name="Rectangle 1">
            <a:extLst>
              <a:ext uri="{FF2B5EF4-FFF2-40B4-BE49-F238E27FC236}">
                <a16:creationId xmlns:a16="http://schemas.microsoft.com/office/drawing/2014/main" id="{DD3BD4AD-0A50-42B8-8004-076DCA6188F5}"/>
              </a:ext>
            </a:extLst>
          </p:cNvPr>
          <p:cNvSpPr>
            <a:spLocks noChangeArrowheads="1"/>
          </p:cNvSpPr>
          <p:nvPr/>
        </p:nvSpPr>
        <p:spPr bwMode="auto">
          <a:xfrm>
            <a:off x="0" y="-45984051"/>
            <a:ext cx="48875496" cy="9242530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BE" altLang="nl-BE" sz="2400" b="1" i="0" u="none" strike="noStrike" cap="none" normalizeH="0" baseline="0" dirty="0">
                <a:ln>
                  <a:noFill/>
                </a:ln>
                <a:solidFill>
                  <a:srgbClr val="000000"/>
                </a:solidFill>
                <a:effectLst/>
                <a:latin typeface="proxima-nova"/>
              </a:rPr>
              <a:t>Onze tuin | Publieke ruimte als vaccin voor fysiek en mentaal gezonde bewoners</a:t>
            </a:r>
          </a:p>
          <a:p>
            <a:pPr marL="0" marR="0" lvl="0" indent="0" algn="l" defTabSz="914400" rtl="0" eaLnBrk="0" fontAlgn="base" latinLnBrk="0" hangingPunct="0">
              <a:lnSpc>
                <a:spcPct val="100000"/>
              </a:lnSpc>
              <a:spcBef>
                <a:spcPct val="0"/>
              </a:spcBef>
              <a:spcAft>
                <a:spcPct val="0"/>
              </a:spcAft>
              <a:buClrTx/>
              <a:buSzTx/>
              <a:buFontTx/>
              <a:buNone/>
              <a:tabLst/>
            </a:pPr>
            <a:r>
              <a:rPr kumimoji="0" lang="nl-BE" altLang="nl-BE" sz="1200" b="0" i="0" u="none" strike="noStrike" cap="none" normalizeH="0" baseline="0" dirty="0">
                <a:ln>
                  <a:noFill/>
                </a:ln>
                <a:solidFill>
                  <a:schemeClr val="tx1"/>
                </a:solidFill>
                <a:effectLst/>
                <a:latin typeface="proxima-nova"/>
              </a:rPr>
              <a:t>02/12/2022</a:t>
            </a:r>
          </a:p>
          <a:p>
            <a:pPr marL="0" marR="0" lvl="0" indent="0" algn="l" defTabSz="914400" rtl="0" eaLnBrk="0" fontAlgn="base" latinLnBrk="0" hangingPunct="0">
              <a:lnSpc>
                <a:spcPct val="100000"/>
              </a:lnSpc>
              <a:spcBef>
                <a:spcPct val="0"/>
              </a:spcBef>
              <a:spcAft>
                <a:spcPct val="0"/>
              </a:spcAft>
              <a:buClrTx/>
              <a:buSzTx/>
              <a:buFontTx/>
              <a:buNone/>
              <a:tabLst/>
            </a:pPr>
            <a:r>
              <a:rPr kumimoji="0" lang="nl-BE" altLang="nl-BE" sz="1200" b="0" i="0" u="none" strike="noStrike" cap="none" normalizeH="0" baseline="0" dirty="0">
                <a:ln>
                  <a:noFill/>
                </a:ln>
                <a:solidFill>
                  <a:srgbClr val="0A0A0A"/>
                </a:solidFill>
                <a:effectLst/>
                <a:latin typeface="proxima-nova"/>
                <a:hlinkClick r:id="rId2" tooltip="Onze tuin, een initiatief van SAAMO Antwerpen, Bibliotheek Permeke en Red Star Line Museum"/>
              </a:rPr>
              <a:t>  </a:t>
            </a:r>
            <a:r>
              <a:rPr kumimoji="0" lang="nl-BE" altLang="nl-BE" sz="30000" b="0" i="0" u="none" strike="noStrike" cap="none" normalizeH="0" baseline="0" dirty="0">
                <a:ln>
                  <a:noFill/>
                </a:ln>
                <a:solidFill>
                  <a:srgbClr val="0A0A0A"/>
                </a:solidFill>
                <a:effectLst/>
                <a:latin typeface="proxima-nova"/>
              </a:rPr>
              <a:t> </a:t>
            </a:r>
            <a:r>
              <a:rPr kumimoji="0" lang="nl-BE" altLang="nl-BE" sz="1200" b="0" i="0" u="none" strike="noStrike" cap="none" normalizeH="0" baseline="0" dirty="0">
                <a:ln>
                  <a:noFill/>
                </a:ln>
                <a:solidFill>
                  <a:srgbClr val="0A0A0A"/>
                </a:solidFill>
                <a:effectLst/>
                <a:latin typeface="proxima-nova"/>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nl-BE" altLang="nl-BE" sz="1200" b="0" i="0" u="none" strike="noStrike" cap="none" normalizeH="0" baseline="0" dirty="0">
                <a:ln>
                  <a:noFill/>
                </a:ln>
                <a:solidFill>
                  <a:srgbClr val="0A0A0A"/>
                </a:solidFill>
                <a:effectLst/>
                <a:latin typeface="proxima-nova"/>
                <a:hlinkClick r:id="rId3" tooltip="Onze tuin, een initiatief van SAAMO Antwerpen, Bibliotheek Permeke en Red Star Line Museum"/>
              </a:rPr>
              <a:t>  </a:t>
            </a:r>
            <a:r>
              <a:rPr kumimoji="0" lang="nl-BE" altLang="nl-BE" sz="30000" b="0" i="0" u="none" strike="noStrike" cap="none" normalizeH="0" baseline="0" dirty="0">
                <a:ln>
                  <a:noFill/>
                </a:ln>
                <a:solidFill>
                  <a:srgbClr val="0A0A0A"/>
                </a:solidFill>
                <a:effectLst/>
                <a:latin typeface="proxima-nova"/>
              </a:rPr>
              <a:t> </a:t>
            </a:r>
            <a:r>
              <a:rPr kumimoji="0" lang="nl-BE" altLang="nl-BE" sz="1200" b="0" i="0" u="none" strike="noStrike" cap="none" normalizeH="0" baseline="0" dirty="0">
                <a:ln>
                  <a:noFill/>
                </a:ln>
                <a:solidFill>
                  <a:srgbClr val="0A0A0A"/>
                </a:solidFill>
                <a:effectLst/>
                <a:latin typeface="proxima-nova"/>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nl-BE" altLang="nl-BE" sz="1200" b="0" i="0" u="none" strike="noStrike" cap="none" normalizeH="0" baseline="0" dirty="0">
                <a:ln>
                  <a:noFill/>
                </a:ln>
                <a:solidFill>
                  <a:srgbClr val="0A0A0A"/>
                </a:solidFill>
                <a:effectLst/>
                <a:latin typeface="proxima-nova"/>
                <a:hlinkClick r:id="rId4" tooltip="Onze tuin, een initiatief van SAAMO Antwerpen, Bibliotheek Permeke en Red Star Line Museum"/>
              </a:rPr>
              <a:t>  </a:t>
            </a:r>
            <a:r>
              <a:rPr kumimoji="0" lang="nl-BE" altLang="nl-BE" sz="27900" b="0" i="0" u="none" strike="noStrike" cap="none" normalizeH="0" baseline="0" dirty="0">
                <a:ln>
                  <a:noFill/>
                </a:ln>
                <a:solidFill>
                  <a:srgbClr val="0A0A0A"/>
                </a:solidFill>
                <a:effectLst/>
                <a:latin typeface="proxima-nova"/>
              </a:rPr>
              <a:t> </a:t>
            </a:r>
            <a:r>
              <a:rPr kumimoji="0" lang="nl-BE" altLang="nl-BE" sz="1200" b="0" i="0" u="none" strike="noStrike" cap="none" normalizeH="0" baseline="0" dirty="0">
                <a:ln>
                  <a:noFill/>
                </a:ln>
                <a:solidFill>
                  <a:srgbClr val="0A0A0A"/>
                </a:solidFill>
                <a:effectLst/>
                <a:latin typeface="proxima-nova"/>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nl-BE" altLang="nl-BE" sz="1200" b="0" i="0" u="none" strike="noStrike" cap="none" normalizeH="0" baseline="0" dirty="0">
                <a:ln>
                  <a:noFill/>
                </a:ln>
                <a:solidFill>
                  <a:srgbClr val="0A0A0A"/>
                </a:solidFill>
                <a:effectLst/>
                <a:latin typeface="proxima-nova"/>
                <a:hlinkClick r:id="rId5" tooltip="Onze tuin, een initiatief van SAAMO Antwerpen, Bibliotheek Permeke en Red Star Line Museum"/>
              </a:rPr>
              <a:t>  </a:t>
            </a:r>
            <a:r>
              <a:rPr kumimoji="0" lang="nl-BE" altLang="nl-BE" sz="30000" b="0" i="0" u="none" strike="noStrike" cap="none" normalizeH="0" baseline="0" dirty="0">
                <a:ln>
                  <a:noFill/>
                </a:ln>
                <a:solidFill>
                  <a:srgbClr val="0A0A0A"/>
                </a:solidFill>
                <a:effectLst/>
                <a:latin typeface="proxima-nova"/>
              </a:rPr>
              <a:t> </a:t>
            </a:r>
            <a:r>
              <a:rPr kumimoji="0" lang="nl-BE" altLang="nl-BE" sz="1200" b="0" i="0" u="none" strike="noStrike" cap="none" normalizeH="0" baseline="0" dirty="0">
                <a:ln>
                  <a:noFill/>
                </a:ln>
                <a:solidFill>
                  <a:srgbClr val="0A0A0A"/>
                </a:solidFill>
                <a:effectLst/>
                <a:latin typeface="proxima-nova"/>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nl-BE" altLang="nl-BE" sz="1200" b="0" i="0" u="none" strike="noStrike" cap="none" normalizeH="0" baseline="0" dirty="0">
                <a:ln>
                  <a:noFill/>
                </a:ln>
                <a:solidFill>
                  <a:srgbClr val="0A0A0A"/>
                </a:solidFill>
                <a:effectLst/>
                <a:latin typeface="proxima-nova"/>
                <a:hlinkClick r:id="rId6" tooltip="Onze tuin, een initiatief van SAAMO Antwerpen, Bibliotheek Permeke en Red Star Line Museum"/>
              </a:rPr>
              <a:t>  </a:t>
            </a:r>
            <a:r>
              <a:rPr kumimoji="0" lang="nl-BE" altLang="nl-BE" sz="30000" b="0" i="0" u="none" strike="noStrike" cap="none" normalizeH="0" baseline="0" dirty="0">
                <a:ln>
                  <a:noFill/>
                </a:ln>
                <a:solidFill>
                  <a:srgbClr val="0A0A0A"/>
                </a:solidFill>
                <a:effectLst/>
                <a:latin typeface="proxima-nova"/>
              </a:rPr>
              <a:t> </a:t>
            </a:r>
            <a:r>
              <a:rPr kumimoji="0" lang="nl-BE" altLang="nl-BE" sz="1200" b="0" i="0" u="none" strike="noStrike" cap="none" normalizeH="0" baseline="0" dirty="0">
                <a:ln>
                  <a:noFill/>
                </a:ln>
                <a:solidFill>
                  <a:srgbClr val="0A0A0A"/>
                </a:solidFill>
                <a:effectLst/>
                <a:latin typeface="proxima-nova"/>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nl-BE" altLang="nl-BE" sz="1200" b="0" i="0" u="none" strike="noStrike" cap="none" normalizeH="0" baseline="0" dirty="0">
                <a:ln>
                  <a:noFill/>
                </a:ln>
                <a:solidFill>
                  <a:srgbClr val="0A0A0A"/>
                </a:solidFill>
                <a:effectLst/>
                <a:latin typeface="proxima-nova"/>
                <a:hlinkClick r:id="rId7" tooltip="Onze tuin, een initiatief van SAAMO Antwerpen, Bibliotheek Permeke en Red Star Line Museum"/>
              </a:rPr>
              <a:t>  </a:t>
            </a:r>
            <a:r>
              <a:rPr kumimoji="0" lang="nl-BE" altLang="nl-BE" sz="30000" b="0" i="0" u="none" strike="noStrike" cap="none" normalizeH="0" baseline="0" dirty="0">
                <a:ln>
                  <a:noFill/>
                </a:ln>
                <a:solidFill>
                  <a:srgbClr val="0A0A0A"/>
                </a:solidFill>
                <a:effectLst/>
                <a:latin typeface="proxima-nova"/>
              </a:rPr>
              <a:t> </a:t>
            </a:r>
            <a:r>
              <a:rPr kumimoji="0" lang="nl-BE" altLang="nl-BE" sz="1200" b="0" i="0" u="none" strike="noStrike" cap="none" normalizeH="0" baseline="0" dirty="0">
                <a:ln>
                  <a:noFill/>
                </a:ln>
                <a:solidFill>
                  <a:srgbClr val="0A0A0A"/>
                </a:solidFill>
                <a:effectLst/>
                <a:latin typeface="proxima-nova"/>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nl-BE" altLang="nl-BE" sz="1200" b="0" i="0" u="none" strike="noStrike" cap="none" normalizeH="0" baseline="0" dirty="0">
                <a:ln>
                  <a:noFill/>
                </a:ln>
                <a:solidFill>
                  <a:srgbClr val="0A0A0A"/>
                </a:solidFill>
                <a:effectLst/>
                <a:latin typeface="proxima-nova"/>
                <a:hlinkClick r:id="rId8" tooltip="Onze tuin, een initiatief van SAAMO Antwerpen, Bibliotheek Permeke en Red Star Line Museum"/>
              </a:rPr>
              <a:t>  </a:t>
            </a:r>
            <a:r>
              <a:rPr kumimoji="0" lang="nl-BE" altLang="nl-BE" sz="30000" b="0" i="0" u="none" strike="noStrike" cap="none" normalizeH="0" baseline="0" dirty="0">
                <a:ln>
                  <a:noFill/>
                </a:ln>
                <a:solidFill>
                  <a:srgbClr val="0A0A0A"/>
                </a:solidFill>
                <a:effectLst/>
                <a:latin typeface="proxima-nova"/>
              </a:rPr>
              <a:t> </a:t>
            </a:r>
            <a:r>
              <a:rPr kumimoji="0" lang="nl-BE" altLang="nl-BE" sz="1200" b="0" i="0" u="none" strike="noStrike" cap="none" normalizeH="0" baseline="0" dirty="0">
                <a:ln>
                  <a:noFill/>
                </a:ln>
                <a:solidFill>
                  <a:srgbClr val="0A0A0A"/>
                </a:solidFill>
                <a:effectLst/>
                <a:latin typeface="proxima-nova"/>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nl-BE" altLang="nl-BE" sz="1200" b="0" i="0" u="none" strike="noStrike" cap="none" normalizeH="0" baseline="0" dirty="0">
                <a:ln>
                  <a:noFill/>
                </a:ln>
                <a:solidFill>
                  <a:srgbClr val="0A0A0A"/>
                </a:solidFill>
                <a:effectLst/>
                <a:latin typeface="proxima-nova"/>
                <a:hlinkClick r:id="rId9" tooltip="Onze tuin, een initiatief van SAAMO Antwerpen, Bibliotheek Permeke en Red Star Line Museum"/>
              </a:rPr>
              <a:t>  </a:t>
            </a:r>
            <a:r>
              <a:rPr kumimoji="0" lang="nl-BE" altLang="nl-BE" sz="30000" b="0" i="0" u="none" strike="noStrike" cap="none" normalizeH="0" baseline="0" dirty="0">
                <a:ln>
                  <a:noFill/>
                </a:ln>
                <a:solidFill>
                  <a:srgbClr val="0A0A0A"/>
                </a:solidFill>
                <a:effectLst/>
                <a:latin typeface="proxima-nova"/>
              </a:rPr>
              <a:t> </a:t>
            </a:r>
            <a:r>
              <a:rPr kumimoji="0" lang="nl-BE" altLang="nl-BE" sz="1200" b="0" i="0" u="none" strike="noStrike" cap="none" normalizeH="0" baseline="0" dirty="0">
                <a:ln>
                  <a:noFill/>
                </a:ln>
                <a:solidFill>
                  <a:srgbClr val="0A0A0A"/>
                </a:solidFill>
                <a:effectLst/>
                <a:latin typeface="proxima-nova"/>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nl-BE" altLang="nl-BE" sz="1200" b="0" i="0" u="none" strike="noStrike" cap="none" normalizeH="0" baseline="0" dirty="0">
                <a:ln>
                  <a:noFill/>
                </a:ln>
                <a:solidFill>
                  <a:srgbClr val="0A0A0A"/>
                </a:solidFill>
                <a:effectLst/>
                <a:latin typeface="proxima-nova"/>
                <a:hlinkClick r:id="rId10" tooltip="Onze tuin, een initiatief van SAAMO Antwerpen, Bibliotheek Permeke en Red Star Line Museum"/>
              </a:rPr>
              <a:t>  </a:t>
            </a:r>
            <a:r>
              <a:rPr kumimoji="0" lang="nl-BE" altLang="nl-BE" sz="30000" b="0" i="0" u="none" strike="noStrike" cap="none" normalizeH="0" baseline="0" dirty="0">
                <a:ln>
                  <a:noFill/>
                </a:ln>
                <a:solidFill>
                  <a:srgbClr val="0A0A0A"/>
                </a:solidFill>
                <a:effectLst/>
                <a:latin typeface="proxima-nova"/>
              </a:rPr>
              <a:t> </a:t>
            </a:r>
            <a:r>
              <a:rPr kumimoji="0" lang="nl-BE" altLang="nl-BE" sz="1200" b="0" i="0" u="none" strike="noStrike" cap="none" normalizeH="0" baseline="0" dirty="0">
                <a:ln>
                  <a:noFill/>
                </a:ln>
                <a:solidFill>
                  <a:srgbClr val="0A0A0A"/>
                </a:solidFill>
                <a:effectLst/>
                <a:latin typeface="proxima-nova"/>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nl-BE" altLang="nl-BE" sz="1200" b="0" i="0" u="none" strike="noStrike" cap="none" normalizeH="0" baseline="0" dirty="0">
                <a:ln>
                  <a:noFill/>
                </a:ln>
                <a:solidFill>
                  <a:srgbClr val="0A0A0A"/>
                </a:solidFill>
                <a:effectLst/>
                <a:latin typeface="proxima-nova"/>
                <a:hlinkClick r:id="rId11" tooltip="Onze tuin, een initiatief van SAAMO Antwerpen, Bibliotheek Permeke en Red Star Line Museum"/>
              </a:rPr>
              <a:t>  </a:t>
            </a:r>
            <a:r>
              <a:rPr kumimoji="0" lang="nl-BE" altLang="nl-BE" sz="30000" b="0" i="0" u="none" strike="noStrike" cap="none" normalizeH="0" baseline="0" dirty="0">
                <a:ln>
                  <a:noFill/>
                </a:ln>
                <a:solidFill>
                  <a:srgbClr val="0A0A0A"/>
                </a:solidFill>
                <a:effectLst/>
                <a:latin typeface="proxima-nova"/>
              </a:rPr>
              <a:t> </a:t>
            </a:r>
            <a:r>
              <a:rPr kumimoji="0" lang="nl-BE" altLang="nl-BE" sz="1200" b="0" i="0" u="none" strike="noStrike" cap="none" normalizeH="0" baseline="0" dirty="0">
                <a:ln>
                  <a:noFill/>
                </a:ln>
                <a:solidFill>
                  <a:srgbClr val="0A0A0A"/>
                </a:solidFill>
                <a:effectLst/>
                <a:latin typeface="proxima-nova"/>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nl-BE" altLang="nl-BE" sz="1200" b="0" i="0" u="none" strike="noStrike" cap="none" normalizeH="0" baseline="0" dirty="0">
                <a:ln>
                  <a:noFill/>
                </a:ln>
                <a:solidFill>
                  <a:srgbClr val="0A0A0A"/>
                </a:solidFill>
                <a:effectLst/>
                <a:latin typeface="proxima-nova"/>
                <a:hlinkClick r:id="rId2" tooltip="Onze tuin, een initiatief van SAAMO Antwerpen, Bibliotheek Permeke en Red Star Line Museum"/>
              </a:rPr>
              <a:t>  </a:t>
            </a:r>
            <a:r>
              <a:rPr kumimoji="0" lang="nl-BE" altLang="nl-BE" sz="30000" b="0" i="0" u="none" strike="noStrike" cap="none" normalizeH="0" baseline="0" dirty="0">
                <a:ln>
                  <a:noFill/>
                </a:ln>
                <a:solidFill>
                  <a:srgbClr val="0A0A0A"/>
                </a:solidFill>
                <a:effectLst/>
                <a:latin typeface="proxima-nova"/>
              </a:rPr>
              <a:t> </a:t>
            </a:r>
            <a:r>
              <a:rPr kumimoji="0" lang="nl-BE" altLang="nl-BE" sz="1200" b="0" i="0" u="none" strike="noStrike" cap="none" normalizeH="0" baseline="0" dirty="0">
                <a:ln>
                  <a:noFill/>
                </a:ln>
                <a:solidFill>
                  <a:srgbClr val="0A0A0A"/>
                </a:solidFill>
                <a:effectLst/>
                <a:latin typeface="proxima-nova"/>
              </a:rPr>
              <a:t>                                                O                                 </a:t>
            </a:r>
            <a:r>
              <a:rPr kumimoji="0" lang="nl-BE" altLang="nl-BE" sz="1200" b="0" i="0" u="none" strike="noStrike" cap="none" normalizeH="0" baseline="0" dirty="0" err="1">
                <a:ln>
                  <a:noFill/>
                </a:ln>
                <a:solidFill>
                  <a:srgbClr val="0A0A0A"/>
                </a:solidFill>
                <a:effectLst/>
                <a:latin typeface="proxima-nova"/>
              </a:rPr>
              <a:t>jjj</a:t>
            </a:r>
            <a:r>
              <a:rPr kumimoji="0" lang="nl-BE" altLang="nl-BE" sz="1200" b="0" i="0" u="none" strike="noStrike" cap="none" normalizeH="0" baseline="0" dirty="0">
                <a:ln>
                  <a:noFill/>
                </a:ln>
                <a:solidFill>
                  <a:srgbClr val="0A0A0A"/>
                </a:solidFill>
                <a:effectLst/>
                <a:latin typeface="proxima-nova"/>
              </a:rPr>
              <a:t>                    </a:t>
            </a:r>
            <a:r>
              <a:rPr kumimoji="0" lang="nl-BE" altLang="nl-BE" sz="1200" b="0" i="0" u="none" strike="noStrike" cap="none" normalizeH="0" baseline="0" dirty="0" err="1">
                <a:ln>
                  <a:noFill/>
                </a:ln>
                <a:solidFill>
                  <a:srgbClr val="0A0A0A"/>
                </a:solidFill>
                <a:effectLst/>
                <a:latin typeface="proxima-nova"/>
              </a:rPr>
              <a:t>kkkk</a:t>
            </a:r>
            <a:r>
              <a:rPr kumimoji="0" lang="nl-BE" altLang="nl-BE" sz="1200" b="0" i="0" u="none" strike="noStrike" cap="none" normalizeH="0" baseline="0" dirty="0">
                <a:ln>
                  <a:noFill/>
                </a:ln>
                <a:solidFill>
                  <a:srgbClr val="0A0A0A"/>
                </a:solidFill>
                <a:effectLst/>
                <a:latin typeface="proxima-nova"/>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nl-BE" altLang="nl-BE" sz="1200" b="0" i="0" u="none" strike="noStrike" cap="none" normalizeH="0" baseline="0" dirty="0">
                <a:ln>
                  <a:noFill/>
                </a:ln>
                <a:solidFill>
                  <a:srgbClr val="0A0A0A"/>
                </a:solidFill>
                <a:effectLst/>
                <a:latin typeface="proxima-nova"/>
                <a:hlinkClick r:id="rId3" tooltip="Onze tuin, een initiatief van SAAMO Antwerpen, Bibliotheek Permeke en Red Star Line Museum"/>
              </a:rPr>
              <a:t>  </a:t>
            </a:r>
            <a:r>
              <a:rPr kumimoji="0" lang="nl-BE" altLang="nl-BE" sz="30000" b="0" i="0" u="none" strike="noStrike" cap="none" normalizeH="0" baseline="0" dirty="0">
                <a:ln>
                  <a:noFill/>
                </a:ln>
                <a:solidFill>
                  <a:srgbClr val="0A0A0A"/>
                </a:solidFill>
                <a:effectLst/>
                <a:latin typeface="proxima-nova"/>
              </a:rPr>
              <a:t> </a:t>
            </a:r>
            <a:r>
              <a:rPr kumimoji="0" lang="nl-BE" altLang="nl-BE" sz="1200" b="0" i="0" u="none" strike="noStrike" cap="none" normalizeH="0" baseline="0" dirty="0">
                <a:ln>
                  <a:noFill/>
                </a:ln>
                <a:solidFill>
                  <a:srgbClr val="0A0A0A"/>
                </a:solidFill>
                <a:effectLst/>
                <a:latin typeface="proxima-nova"/>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nl-BE" altLang="nl-BE" sz="1200" b="0" i="0" u="none" strike="noStrike" cap="none" normalizeH="0" baseline="0" dirty="0">
                <a:ln>
                  <a:noFill/>
                </a:ln>
                <a:solidFill>
                  <a:srgbClr val="0A0A0A"/>
                </a:solidFill>
                <a:effectLst/>
                <a:latin typeface="proxima-nova"/>
                <a:hlinkClick r:id="rId4" tooltip="Onze tuin, een initiatief van SAAMO Antwerpen, Bibliotheek Permeke en Red Star Line Museum"/>
              </a:rPr>
              <a:t>  </a:t>
            </a:r>
            <a:r>
              <a:rPr kumimoji="0" lang="nl-BE" altLang="nl-BE" sz="27900" b="0" i="0" u="none" strike="noStrike" cap="none" normalizeH="0" baseline="0" dirty="0">
                <a:ln>
                  <a:noFill/>
                </a:ln>
                <a:solidFill>
                  <a:srgbClr val="0A0A0A"/>
                </a:solidFill>
                <a:effectLst/>
                <a:latin typeface="proxima-nova"/>
              </a:rPr>
              <a:t> </a:t>
            </a:r>
            <a:r>
              <a:rPr kumimoji="0" lang="nl-BE" altLang="nl-BE" sz="1200" b="0" i="0" u="none" strike="noStrike" cap="none" normalizeH="0" baseline="0" dirty="0">
                <a:ln>
                  <a:noFill/>
                </a:ln>
                <a:solidFill>
                  <a:srgbClr val="0A0A0A"/>
                </a:solidFill>
                <a:effectLst/>
                <a:latin typeface="proxima-nova"/>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nl-BE" altLang="nl-BE" sz="1200" b="0" i="0" u="none" strike="noStrike" cap="none" normalizeH="0" baseline="0" dirty="0">
                <a:ln>
                  <a:noFill/>
                </a:ln>
                <a:solidFill>
                  <a:srgbClr val="0A0A0A"/>
                </a:solidFill>
                <a:effectLst/>
                <a:latin typeface="proxima-nova"/>
                <a:hlinkClick r:id="rId5" tooltip="Onze tuin, een initiatief van SAAMO Antwerpen, Bibliotheek Permeke en Red Star Line Museum"/>
              </a:rPr>
              <a:t>  </a:t>
            </a:r>
            <a:r>
              <a:rPr kumimoji="0" lang="nl-BE" altLang="nl-BE" sz="30000" b="0" i="0" u="none" strike="noStrike" cap="none" normalizeH="0" baseline="0" dirty="0">
                <a:ln>
                  <a:noFill/>
                </a:ln>
                <a:solidFill>
                  <a:srgbClr val="0A0A0A"/>
                </a:solidFill>
                <a:effectLst/>
                <a:latin typeface="proxima-nova"/>
              </a:rPr>
              <a:t> </a:t>
            </a:r>
            <a:r>
              <a:rPr kumimoji="0" lang="nl-BE" altLang="nl-BE" sz="1200" b="0" i="0" u="none" strike="noStrike" cap="none" normalizeH="0" baseline="0" dirty="0">
                <a:ln>
                  <a:noFill/>
                </a:ln>
                <a:solidFill>
                  <a:srgbClr val="0A0A0A"/>
                </a:solidFill>
                <a:effectLst/>
                <a:latin typeface="proxima-nova"/>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nl-BE" altLang="nl-BE" sz="1200" b="0" i="0" u="none" strike="noStrike" cap="none" normalizeH="0" baseline="0" dirty="0">
                <a:ln>
                  <a:noFill/>
                </a:ln>
                <a:solidFill>
                  <a:srgbClr val="0A0A0A"/>
                </a:solidFill>
                <a:effectLst/>
                <a:latin typeface="proxima-nova"/>
                <a:hlinkClick r:id="rId6" tooltip="Onze tuin, een initiatief van SAAMO Antwerpen, Bibliotheek Permeke en Red Star Line Museum"/>
              </a:rPr>
              <a:t>  </a:t>
            </a:r>
            <a:r>
              <a:rPr kumimoji="0" lang="nl-BE" altLang="nl-BE" sz="30000" b="0" i="0" u="none" strike="noStrike" cap="none" normalizeH="0" baseline="0" dirty="0">
                <a:ln>
                  <a:noFill/>
                </a:ln>
                <a:solidFill>
                  <a:srgbClr val="0A0A0A"/>
                </a:solidFill>
                <a:effectLst/>
                <a:latin typeface="proxima-nova"/>
              </a:rPr>
              <a:t> </a:t>
            </a:r>
            <a:r>
              <a:rPr kumimoji="0" lang="nl-BE" altLang="nl-BE" sz="1200" b="0" i="0" u="none" strike="noStrike" cap="none" normalizeH="0" baseline="0" dirty="0">
                <a:ln>
                  <a:noFill/>
                </a:ln>
                <a:solidFill>
                  <a:srgbClr val="0A0A0A"/>
                </a:solidFill>
                <a:effectLst/>
                <a:latin typeface="proxima-nova"/>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nl-BE" altLang="nl-BE" sz="1200" b="0" i="0" u="none" strike="noStrike" cap="none" normalizeH="0" baseline="0" dirty="0">
                <a:ln>
                  <a:noFill/>
                </a:ln>
                <a:solidFill>
                  <a:srgbClr val="0A0A0A"/>
                </a:solidFill>
                <a:effectLst/>
                <a:latin typeface="proxima-nova"/>
                <a:hlinkClick r:id="rId7" tooltip="Onze tuin, een initiatief van SAAMO Antwerpen, Bibliotheek Permeke en Red Star Line Museum"/>
              </a:rPr>
              <a:t>  </a:t>
            </a:r>
            <a:r>
              <a:rPr kumimoji="0" lang="nl-BE" altLang="nl-BE" sz="30000" b="0" i="0" u="none" strike="noStrike" cap="none" normalizeH="0" baseline="0" dirty="0">
                <a:ln>
                  <a:noFill/>
                </a:ln>
                <a:solidFill>
                  <a:srgbClr val="0A0A0A"/>
                </a:solidFill>
                <a:effectLst/>
                <a:latin typeface="proxima-nova"/>
              </a:rPr>
              <a:t> </a:t>
            </a:r>
            <a:r>
              <a:rPr kumimoji="0" lang="nl-BE" altLang="nl-BE" sz="1200" b="0" i="0" u="none" strike="noStrike" cap="none" normalizeH="0" baseline="0" dirty="0">
                <a:ln>
                  <a:noFill/>
                </a:ln>
                <a:solidFill>
                  <a:srgbClr val="0A0A0A"/>
                </a:solidFill>
                <a:effectLst/>
                <a:latin typeface="proxima-nova"/>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nl-BE" altLang="nl-BE" sz="1200" b="0" i="0" u="none" strike="noStrike" cap="none" normalizeH="0" baseline="0" dirty="0">
                <a:ln>
                  <a:noFill/>
                </a:ln>
                <a:solidFill>
                  <a:srgbClr val="0A0A0A"/>
                </a:solidFill>
                <a:effectLst/>
                <a:latin typeface="proxima-nova"/>
                <a:hlinkClick r:id="rId8" tooltip="Onze tuin, een initiatief van SAAMO Antwerpen, Bibliotheek Permeke en Red Star Line Museum"/>
              </a:rPr>
              <a:t>  </a:t>
            </a:r>
            <a:r>
              <a:rPr kumimoji="0" lang="nl-BE" altLang="nl-BE" sz="30000" b="0" i="0" u="none" strike="noStrike" cap="none" normalizeH="0" baseline="0" dirty="0">
                <a:ln>
                  <a:noFill/>
                </a:ln>
                <a:solidFill>
                  <a:srgbClr val="0A0A0A"/>
                </a:solidFill>
                <a:effectLst/>
                <a:latin typeface="proxima-nova"/>
              </a:rPr>
              <a:t> </a:t>
            </a:r>
            <a:r>
              <a:rPr kumimoji="0" lang="nl-BE" altLang="nl-BE" sz="1200" b="0" i="0" u="none" strike="noStrike" cap="none" normalizeH="0" baseline="0" dirty="0">
                <a:ln>
                  <a:noFill/>
                </a:ln>
                <a:solidFill>
                  <a:srgbClr val="0A0A0A"/>
                </a:solidFill>
                <a:effectLst/>
                <a:latin typeface="proxima-nova"/>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nl-BE" altLang="nl-BE" sz="1200" b="0" i="0" u="none" strike="noStrike" cap="none" normalizeH="0" baseline="0" dirty="0">
                <a:ln>
                  <a:noFill/>
                </a:ln>
                <a:solidFill>
                  <a:srgbClr val="0A0A0A"/>
                </a:solidFill>
                <a:effectLst/>
                <a:latin typeface="proxima-nova"/>
                <a:hlinkClick r:id="rId9" tooltip="Onze tuin, een initiatief van SAAMO Antwerpen, Bibliotheek Permeke en Red Star Line Museum"/>
              </a:rPr>
              <a:t>  </a:t>
            </a:r>
            <a:r>
              <a:rPr kumimoji="0" lang="nl-BE" altLang="nl-BE" sz="30000" b="0" i="0" u="none" strike="noStrike" cap="none" normalizeH="0" baseline="0" dirty="0">
                <a:ln>
                  <a:noFill/>
                </a:ln>
                <a:solidFill>
                  <a:srgbClr val="0A0A0A"/>
                </a:solidFill>
                <a:effectLst/>
                <a:latin typeface="proxima-nova"/>
              </a:rPr>
              <a:t> </a:t>
            </a:r>
            <a:r>
              <a:rPr kumimoji="0" lang="nl-BE" altLang="nl-BE" sz="1200" b="0" i="0" u="none" strike="noStrike" cap="none" normalizeH="0" baseline="0" dirty="0">
                <a:ln>
                  <a:noFill/>
                </a:ln>
                <a:solidFill>
                  <a:srgbClr val="0A0A0A"/>
                </a:solidFill>
                <a:effectLst/>
                <a:latin typeface="proxima-nova"/>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nl-BE" altLang="nl-BE" sz="1200" b="0" i="0" u="none" strike="noStrike" cap="none" normalizeH="0" baseline="0" dirty="0">
                <a:ln>
                  <a:noFill/>
                </a:ln>
                <a:solidFill>
                  <a:srgbClr val="0A0A0A"/>
                </a:solidFill>
                <a:effectLst/>
                <a:latin typeface="proxima-nova"/>
                <a:hlinkClick r:id="rId10" tooltip="Onze tuin, een initiatief van SAAMO Antwerpen, Bibliotheek Permeke en Red Star Line Museum"/>
              </a:rPr>
              <a:t>  </a:t>
            </a:r>
            <a:r>
              <a:rPr kumimoji="0" lang="nl-BE" altLang="nl-BE" sz="30000" b="0" i="0" u="none" strike="noStrike" cap="none" normalizeH="0" baseline="0" dirty="0">
                <a:ln>
                  <a:noFill/>
                </a:ln>
                <a:solidFill>
                  <a:srgbClr val="0A0A0A"/>
                </a:solidFill>
                <a:effectLst/>
                <a:latin typeface="proxima-nova"/>
              </a:rPr>
              <a:t> </a:t>
            </a:r>
            <a:r>
              <a:rPr kumimoji="0" lang="nl-BE" altLang="nl-BE" sz="1200" b="0" i="0" u="none" strike="noStrike" cap="none" normalizeH="0" baseline="0" dirty="0">
                <a:ln>
                  <a:noFill/>
                </a:ln>
                <a:solidFill>
                  <a:srgbClr val="0A0A0A"/>
                </a:solidFill>
                <a:effectLst/>
                <a:latin typeface="proxima-nova"/>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nl-BE" altLang="nl-BE" sz="1200" b="0" i="0" u="none" strike="noStrike" cap="none" normalizeH="0" baseline="0" dirty="0">
                <a:ln>
                  <a:noFill/>
                </a:ln>
                <a:solidFill>
                  <a:srgbClr val="0A0A0A"/>
                </a:solidFill>
                <a:effectLst/>
                <a:latin typeface="proxima-nova"/>
                <a:hlinkClick r:id="rId11" tooltip="Onze tuin, een initiatief van SAAMO Antwerpen, Bibliotheek Permeke en Red Star Line Museum"/>
              </a:rPr>
              <a:t>  </a:t>
            </a:r>
            <a:r>
              <a:rPr kumimoji="0" lang="nl-BE" altLang="nl-BE" sz="30000" b="0" i="0" u="none" strike="noStrike" cap="none" normalizeH="0" baseline="0" dirty="0">
                <a:ln>
                  <a:noFill/>
                </a:ln>
                <a:solidFill>
                  <a:srgbClr val="0A0A0A"/>
                </a:solidFill>
                <a:effectLst/>
                <a:latin typeface="proxima-nova"/>
              </a:rPr>
              <a:t> </a:t>
            </a:r>
            <a:r>
              <a:rPr kumimoji="0" lang="nl-BE" altLang="nl-BE" sz="1200" b="0" i="0" u="none" strike="noStrike" cap="none" normalizeH="0" baseline="0" dirty="0">
                <a:ln>
                  <a:noFill/>
                </a:ln>
                <a:solidFill>
                  <a:srgbClr val="0A0A0A"/>
                </a:solidFill>
                <a:effectLst/>
                <a:latin typeface="proxima-nova"/>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nl-BE" altLang="nl-BE" sz="1200" b="1" i="0" u="none" strike="noStrike" cap="none" normalizeH="0" baseline="0" dirty="0">
                <a:ln>
                  <a:noFill/>
                </a:ln>
                <a:solidFill>
                  <a:srgbClr val="0A0A0A"/>
                </a:solidFill>
                <a:effectLst/>
                <a:latin typeface="inherit"/>
              </a:rPr>
              <a:t>Elke donderdagmorgen komen ze samen in de bibliotheek </a:t>
            </a:r>
            <a:r>
              <a:rPr kumimoji="0" lang="nl-BE" altLang="nl-BE" sz="1200" b="1" i="0" u="none" strike="noStrike" cap="none" normalizeH="0" baseline="0" dirty="0" err="1">
                <a:ln>
                  <a:noFill/>
                </a:ln>
                <a:solidFill>
                  <a:srgbClr val="0A0A0A"/>
                </a:solidFill>
                <a:effectLst/>
                <a:latin typeface="inherit"/>
              </a:rPr>
              <a:t>Permeke</a:t>
            </a:r>
            <a:r>
              <a:rPr kumimoji="0" lang="nl-BE" altLang="nl-BE" sz="1200" b="1" i="0" u="none" strike="noStrike" cap="none" normalizeH="0" baseline="0" dirty="0">
                <a:ln>
                  <a:noFill/>
                </a:ln>
                <a:solidFill>
                  <a:srgbClr val="0A0A0A"/>
                </a:solidFill>
                <a:effectLst/>
                <a:latin typeface="inherit"/>
              </a:rPr>
              <a:t> aan het De </a:t>
            </a:r>
            <a:r>
              <a:rPr kumimoji="0" lang="nl-BE" altLang="nl-BE" sz="1200" b="1" i="0" u="none" strike="noStrike" cap="none" normalizeH="0" baseline="0" dirty="0" err="1">
                <a:ln>
                  <a:noFill/>
                </a:ln>
                <a:solidFill>
                  <a:srgbClr val="0A0A0A"/>
                </a:solidFill>
                <a:effectLst/>
                <a:latin typeface="inherit"/>
              </a:rPr>
              <a:t>Coninckplein</a:t>
            </a:r>
            <a:r>
              <a:rPr kumimoji="0" lang="nl-BE" altLang="nl-BE" sz="1200" b="1" i="0" u="none" strike="noStrike" cap="none" normalizeH="0" baseline="0" dirty="0">
                <a:ln>
                  <a:noFill/>
                </a:ln>
                <a:solidFill>
                  <a:srgbClr val="0A0A0A"/>
                </a:solidFill>
                <a:effectLst/>
                <a:latin typeface="inherit"/>
              </a:rPr>
              <a:t>: een groep vrouwen uit Antwerpen-Noord en Borgerhout samen met medewerkers van SAAMO, de bibliotheek of het Red Star Line Museum. Elke week staat er iets anders op het programma. Maar alles draait om de binnentuin van de bibliotheek. Dat is hun experimenteerruimte. Hun centrale vraag? Hoe maak je publieke ruimte vrouwvriendelijk zodat ze een meerwaarde betekent voor de hele stad? Hun werking is de basis van het onderzoek ‘Wat is een vrouwelijke stad?’ ‘Wat is vrouwelijk ontwerpen?’. Met de onderzoeksresultaten willen we steden en gemeenten inspireren, maar vooral uitdagen om de huidige processen rond ‘stadsmaken’ drastisch aan te passen.</a:t>
            </a:r>
            <a:endParaRPr kumimoji="0" lang="nl-BE" altLang="nl-BE" sz="1200" b="0" i="0" u="none" strike="noStrike" cap="none" normalizeH="0" baseline="0" dirty="0">
              <a:ln>
                <a:noFill/>
              </a:ln>
              <a:solidFill>
                <a:srgbClr val="0A0A0A"/>
              </a:solidFill>
              <a:effectLst/>
              <a:latin typeface="proxima-nova"/>
            </a:endParaRPr>
          </a:p>
        </p:txBody>
      </p:sp>
      <p:pic>
        <p:nvPicPr>
          <p:cNvPr id="1026" name="Picture 2" descr="Onze Tuin, Een Initiatief Van SAAMO Antwerpen, Bibliotheek Permeke En Red Star Line Museum">
            <a:hlinkClick r:id="rId2" tooltip="Onze tuin, een initiatief van SAAMO Antwerpen, Bibliotheek Permeke en Red Star Line Museum"/>
            <a:extLst>
              <a:ext uri="{FF2B5EF4-FFF2-40B4-BE49-F238E27FC236}">
                <a16:creationId xmlns:a16="http://schemas.microsoft.com/office/drawing/2014/main" id="{21EE7E38-671E-4CFE-A6C9-419A87B9F2C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6200" y="-45261213"/>
            <a:ext cx="9525000" cy="47625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Onze Tuin, Een Initiatief Van SAAMO Antwerpen, Bibliotheek Permeke En Red Star Line Museum">
            <a:hlinkClick r:id="rId3" tooltip="Onze tuin, een initiatief van SAAMO Antwerpen, Bibliotheek Permeke en Red Star Line Museum"/>
            <a:extLst>
              <a:ext uri="{FF2B5EF4-FFF2-40B4-BE49-F238E27FC236}">
                <a16:creationId xmlns:a16="http://schemas.microsoft.com/office/drawing/2014/main" id="{A49539ED-BC04-4749-952E-3F5FFA708E0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6200" y="-40689213"/>
            <a:ext cx="8572500" cy="47625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Onze Tuin, Een Initiatief Van SAAMO Antwerpen, Bibliotheek Permeke En Red Star Line Museum">
            <a:hlinkClick r:id="rId4" tooltip="Onze tuin, een initiatief van SAAMO Antwerpen, Bibliotheek Permeke en Red Star Line Museum"/>
            <a:extLst>
              <a:ext uri="{FF2B5EF4-FFF2-40B4-BE49-F238E27FC236}">
                <a16:creationId xmlns:a16="http://schemas.microsoft.com/office/drawing/2014/main" id="{B0CEA6AE-7CD0-4FB1-A4BC-B45D9E41FFD3}"/>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6200" y="-36117213"/>
            <a:ext cx="7886700" cy="443865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Onze Tuin, Een Initiatief Van SAAMO Antwerpen, Bibliotheek Permeke En Red Star Line Museum">
            <a:hlinkClick r:id="rId5" tooltip="Onze tuin, een initiatief van SAAMO Antwerpen, Bibliotheek Permeke en Red Star Line Museum"/>
            <a:extLst>
              <a:ext uri="{FF2B5EF4-FFF2-40B4-BE49-F238E27FC236}">
                <a16:creationId xmlns:a16="http://schemas.microsoft.com/office/drawing/2014/main" id="{B8657DB0-8AA1-492F-AB10-BD040121664F}"/>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6200" y="-31865888"/>
            <a:ext cx="9525000" cy="4762500"/>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Onze Tuin, Een Initiatief Van SAAMO Antwerpen, Bibliotheek Permeke En Red Star Line Museum">
            <a:hlinkClick r:id="rId7" tooltip="Onze tuin, een initiatief van SAAMO Antwerpen, Bibliotheek Permeke en Red Star Line Museum"/>
            <a:extLst>
              <a:ext uri="{FF2B5EF4-FFF2-40B4-BE49-F238E27FC236}">
                <a16:creationId xmlns:a16="http://schemas.microsoft.com/office/drawing/2014/main" id="{B3B019C8-A020-4356-9A99-38C38096C735}"/>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6200" y="-22721888"/>
            <a:ext cx="9525000" cy="47625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Onze Tuin, Een Initiatief Van SAAMO Antwerpen, Bibliotheek Permeke En Red Star Line Museum">
            <a:hlinkClick r:id="rId8" tooltip="Onze tuin, een initiatief van SAAMO Antwerpen, Bibliotheek Permeke en Red Star Line Museum"/>
            <a:extLst>
              <a:ext uri="{FF2B5EF4-FFF2-40B4-BE49-F238E27FC236}">
                <a16:creationId xmlns:a16="http://schemas.microsoft.com/office/drawing/2014/main" id="{44281DE5-8205-43D0-AFAB-D11691811524}"/>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6200" y="-18149888"/>
            <a:ext cx="9525000" cy="4762500"/>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Onze Tuin, Een Initiatief Van SAAMO Antwerpen, Bibliotheek Permeke En Red Star Line Museum">
            <a:hlinkClick r:id="rId9" tooltip="Onze tuin, een initiatief van SAAMO Antwerpen, Bibliotheek Permeke en Red Star Line Museum"/>
            <a:extLst>
              <a:ext uri="{FF2B5EF4-FFF2-40B4-BE49-F238E27FC236}">
                <a16:creationId xmlns:a16="http://schemas.microsoft.com/office/drawing/2014/main" id="{C7B5529E-FE26-4494-AB60-9B78645D6F3D}"/>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6200" y="-13577888"/>
            <a:ext cx="9525000" cy="47625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Onze Tuin, Een Initiatief Van SAAMO Antwerpen, Bibliotheek Permeke En Red Star Line Museum">
            <a:hlinkClick r:id="rId10" tooltip="Onze tuin, een initiatief van SAAMO Antwerpen, Bibliotheek Permeke en Red Star Line Museum"/>
            <a:extLst>
              <a:ext uri="{FF2B5EF4-FFF2-40B4-BE49-F238E27FC236}">
                <a16:creationId xmlns:a16="http://schemas.microsoft.com/office/drawing/2014/main" id="{69440452-E680-4AD3-95AC-1229484D206F}"/>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76200" y="-9005888"/>
            <a:ext cx="9525000" cy="4762500"/>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Onze Tuin, Een Initiatief Van SAAMO Antwerpen, Bibliotheek Permeke En Red Star Line Museum">
            <a:hlinkClick r:id="rId11" tooltip="Onze tuin, een initiatief van SAAMO Antwerpen, Bibliotheek Permeke en Red Star Line Museum"/>
            <a:extLst>
              <a:ext uri="{FF2B5EF4-FFF2-40B4-BE49-F238E27FC236}">
                <a16:creationId xmlns:a16="http://schemas.microsoft.com/office/drawing/2014/main" id="{474FEEBD-E470-47CD-B585-5BF29CB8EBA0}"/>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703832" y="1690688"/>
            <a:ext cx="9525000" cy="4762501"/>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Onze Tuin, Een Initiatief Van SAAMO Antwerpen, Bibliotheek Permeke En Red Star Line Museum">
            <a:hlinkClick r:id="rId4" tooltip="Onze tuin, een initiatief van SAAMO Antwerpen, Bibliotheek Permeke en Red Star Line Museum"/>
            <a:extLst>
              <a:ext uri="{FF2B5EF4-FFF2-40B4-BE49-F238E27FC236}">
                <a16:creationId xmlns:a16="http://schemas.microsoft.com/office/drawing/2014/main" id="{CE905CA1-F204-4402-AB97-3DA0539F1164}"/>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6200" y="9282113"/>
            <a:ext cx="7886700" cy="4438650"/>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5" descr="Onze Tuin, Een Initiatief Van SAAMO Antwerpen, Bibliotheek Permeke En Red Star Line Museum">
            <a:hlinkClick r:id="rId5" tooltip="Onze tuin, een initiatief van SAAMO Antwerpen, Bibliotheek Permeke en Red Star Line Museum"/>
            <a:extLst>
              <a:ext uri="{FF2B5EF4-FFF2-40B4-BE49-F238E27FC236}">
                <a16:creationId xmlns:a16="http://schemas.microsoft.com/office/drawing/2014/main" id="{032D74CF-E1C9-4DBF-8524-F1EC6FAF9494}"/>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6200" y="13533438"/>
            <a:ext cx="9525000" cy="476250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Onze Tuin, Een Initiatief Van SAAMO Antwerpen, Bibliotheek Permeke En Red Star Line Museum">
            <a:hlinkClick r:id="rId6" tooltip="Onze tuin, een initiatief van SAAMO Antwerpen, Bibliotheek Permeke en Red Star Line Museum"/>
            <a:extLst>
              <a:ext uri="{FF2B5EF4-FFF2-40B4-BE49-F238E27FC236}">
                <a16:creationId xmlns:a16="http://schemas.microsoft.com/office/drawing/2014/main" id="{773B10A8-4071-44B6-AB83-B85648E370A6}"/>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76200" y="18105438"/>
            <a:ext cx="9525000" cy="4762500"/>
          </a:xfrm>
          <a:prstGeom prst="rect">
            <a:avLst/>
          </a:prstGeom>
          <a:noFill/>
          <a:extLst>
            <a:ext uri="{909E8E84-426E-40DD-AFC4-6F175D3DCCD1}">
              <a14:hiddenFill xmlns:a14="http://schemas.microsoft.com/office/drawing/2010/main">
                <a:solidFill>
                  <a:srgbClr val="FFFFFF"/>
                </a:solidFill>
              </a14:hiddenFill>
            </a:ext>
          </a:extLst>
        </p:spPr>
      </p:pic>
      <p:pic>
        <p:nvPicPr>
          <p:cNvPr id="1041" name="Picture 17" descr="Onze Tuin, Een Initiatief Van SAAMO Antwerpen, Bibliotheek Permeke En Red Star Line Museum">
            <a:hlinkClick r:id="rId7" tooltip="Onze tuin, een initiatief van SAAMO Antwerpen, Bibliotheek Permeke en Red Star Line Museum"/>
            <a:extLst>
              <a:ext uri="{FF2B5EF4-FFF2-40B4-BE49-F238E27FC236}">
                <a16:creationId xmlns:a16="http://schemas.microsoft.com/office/drawing/2014/main" id="{60A0CD5A-5773-4533-9CFF-4B0B576AB9FD}"/>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6200" y="22677438"/>
            <a:ext cx="9525000" cy="4762500"/>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Onze Tuin, Een Initiatief Van SAAMO Antwerpen, Bibliotheek Permeke En Red Star Line Museum">
            <a:hlinkClick r:id="rId8" tooltip="Onze tuin, een initiatief van SAAMO Antwerpen, Bibliotheek Permeke en Red Star Line Museum"/>
            <a:extLst>
              <a:ext uri="{FF2B5EF4-FFF2-40B4-BE49-F238E27FC236}">
                <a16:creationId xmlns:a16="http://schemas.microsoft.com/office/drawing/2014/main" id="{2498F3EC-986D-49D6-B5E0-4454197B62E8}"/>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6200" y="27249438"/>
            <a:ext cx="9525000" cy="4762500"/>
          </a:xfrm>
          <a:prstGeom prst="rect">
            <a:avLst/>
          </a:prstGeom>
          <a:noFill/>
          <a:extLst>
            <a:ext uri="{909E8E84-426E-40DD-AFC4-6F175D3DCCD1}">
              <a14:hiddenFill xmlns:a14="http://schemas.microsoft.com/office/drawing/2010/main">
                <a:solidFill>
                  <a:srgbClr val="FFFFFF"/>
                </a:solidFill>
              </a14:hiddenFill>
            </a:ext>
          </a:extLst>
        </p:spPr>
      </p:pic>
      <p:pic>
        <p:nvPicPr>
          <p:cNvPr id="1043" name="Picture 19" descr="Onze Tuin, Een Initiatief Van SAAMO Antwerpen, Bibliotheek Permeke En Red Star Line Museum">
            <a:hlinkClick r:id="rId9" tooltip="Onze tuin, een initiatief van SAAMO Antwerpen, Bibliotheek Permeke en Red Star Line Museum"/>
            <a:extLst>
              <a:ext uri="{FF2B5EF4-FFF2-40B4-BE49-F238E27FC236}">
                <a16:creationId xmlns:a16="http://schemas.microsoft.com/office/drawing/2014/main" id="{53BA5E64-0FD8-4CED-B485-408FA094A4DD}"/>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6200" y="31821438"/>
            <a:ext cx="9525000" cy="4762500"/>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Onze Tuin, Een Initiatief Van SAAMO Antwerpen, Bibliotheek Permeke En Red Star Line Museum">
            <a:hlinkClick r:id="rId10" tooltip="Onze tuin, een initiatief van SAAMO Antwerpen, Bibliotheek Permeke en Red Star Line Museum"/>
            <a:extLst>
              <a:ext uri="{FF2B5EF4-FFF2-40B4-BE49-F238E27FC236}">
                <a16:creationId xmlns:a16="http://schemas.microsoft.com/office/drawing/2014/main" id="{4E27D1D4-C1BD-4E0E-81E2-18861602E384}"/>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76200" y="36393438"/>
            <a:ext cx="9525000" cy="4762500"/>
          </a:xfrm>
          <a:prstGeom prst="rect">
            <a:avLst/>
          </a:prstGeom>
          <a:noFill/>
          <a:extLst>
            <a:ext uri="{909E8E84-426E-40DD-AFC4-6F175D3DCCD1}">
              <a14:hiddenFill xmlns:a14="http://schemas.microsoft.com/office/drawing/2010/main">
                <a:solidFill>
                  <a:srgbClr val="FFFFFF"/>
                </a:solidFill>
              </a14:hiddenFill>
            </a:ext>
          </a:extLst>
        </p:spPr>
      </p:pic>
      <p:pic>
        <p:nvPicPr>
          <p:cNvPr id="1045" name="Picture 21" descr="Onze Tuin, Een Initiatief Van SAAMO Antwerpen, Bibliotheek Permeke En Red Star Line Museum">
            <a:hlinkClick r:id="rId11" tooltip="Onze tuin, een initiatief van SAAMO Antwerpen, Bibliotheek Permeke en Red Star Line Museum"/>
            <a:extLst>
              <a:ext uri="{FF2B5EF4-FFF2-40B4-BE49-F238E27FC236}">
                <a16:creationId xmlns:a16="http://schemas.microsoft.com/office/drawing/2014/main" id="{CAFB4738-D084-4AC1-AD26-52125B24E563}"/>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76200" y="40965438"/>
            <a:ext cx="9525000" cy="476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83135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omas Hirschhorn: Robert Walser-Sculpture takes place for the 13th ...">
            <a:extLst>
              <a:ext uri="{FF2B5EF4-FFF2-40B4-BE49-F238E27FC236}">
                <a16:creationId xmlns:a16="http://schemas.microsoft.com/office/drawing/2014/main" id="{A496C4A5-9023-467E-80FC-DB52280A7E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6585" y="79899"/>
            <a:ext cx="9141411" cy="6094274"/>
          </a:xfrm>
          <a:prstGeom prst="rect">
            <a:avLst/>
          </a:prstGeom>
          <a:noFill/>
          <a:extLst>
            <a:ext uri="{909E8E84-426E-40DD-AFC4-6F175D3DCCD1}">
              <a14:hiddenFill xmlns:a14="http://schemas.microsoft.com/office/drawing/2010/main">
                <a:solidFill>
                  <a:srgbClr val="FFFFFF"/>
                </a:solidFill>
              </a14:hiddenFill>
            </a:ext>
          </a:extLst>
        </p:spPr>
      </p:pic>
      <p:sp>
        <p:nvSpPr>
          <p:cNvPr id="2" name="Rechthoek 1">
            <a:extLst>
              <a:ext uri="{FF2B5EF4-FFF2-40B4-BE49-F238E27FC236}">
                <a16:creationId xmlns:a16="http://schemas.microsoft.com/office/drawing/2014/main" id="{A16FDB8A-E27F-45F2-9385-8ECE3F899CDD}"/>
              </a:ext>
            </a:extLst>
          </p:cNvPr>
          <p:cNvSpPr/>
          <p:nvPr/>
        </p:nvSpPr>
        <p:spPr>
          <a:xfrm>
            <a:off x="7318159" y="3354410"/>
            <a:ext cx="6096000" cy="369332"/>
          </a:xfrm>
          <a:prstGeom prst="rect">
            <a:avLst/>
          </a:prstGeom>
        </p:spPr>
        <p:txBody>
          <a:bodyPr>
            <a:spAutoFit/>
          </a:bodyPr>
          <a:lstStyle/>
          <a:p>
            <a:r>
              <a:rPr lang="en-US" b="1" i="0" dirty="0">
                <a:solidFill>
                  <a:srgbClr val="111111"/>
                </a:solidFill>
                <a:effectLst/>
                <a:latin typeface="GT_Test"/>
              </a:rPr>
              <a:t>Thomas Hirschhorn: Robert Exhibition</a:t>
            </a:r>
          </a:p>
        </p:txBody>
      </p:sp>
      <p:sp>
        <p:nvSpPr>
          <p:cNvPr id="3" name="Rechthoek 2">
            <a:extLst>
              <a:ext uri="{FF2B5EF4-FFF2-40B4-BE49-F238E27FC236}">
                <a16:creationId xmlns:a16="http://schemas.microsoft.com/office/drawing/2014/main" id="{8C314CEA-A7B7-476F-9533-A875164C3533}"/>
              </a:ext>
            </a:extLst>
          </p:cNvPr>
          <p:cNvSpPr/>
          <p:nvPr/>
        </p:nvSpPr>
        <p:spPr>
          <a:xfrm>
            <a:off x="2845864" y="6174173"/>
            <a:ext cx="6096000" cy="646331"/>
          </a:xfrm>
          <a:prstGeom prst="rect">
            <a:avLst/>
          </a:prstGeom>
        </p:spPr>
        <p:txBody>
          <a:bodyPr>
            <a:spAutoFit/>
          </a:bodyPr>
          <a:lstStyle/>
          <a:p>
            <a:r>
              <a:rPr lang="en-US" b="1" dirty="0">
                <a:solidFill>
                  <a:srgbClr val="111111"/>
                </a:solidFill>
                <a:latin typeface="GT_Test"/>
              </a:rPr>
              <a:t>Walser-Sculpture takes place for the 13th Edition of the Swiss Sculpture </a:t>
            </a:r>
            <a:endParaRPr lang="nl-BE" dirty="0"/>
          </a:p>
        </p:txBody>
      </p:sp>
    </p:spTree>
    <p:extLst>
      <p:ext uri="{BB962C8B-B14F-4D97-AF65-F5344CB8AC3E}">
        <p14:creationId xmlns:p14="http://schemas.microsoft.com/office/powerpoint/2010/main" val="8396935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Thomas Hirschhorn: Robert Walser-Sculpture takes place for the 13th Edition of the Swiss Sculpture Exhibition">
            <a:extLst>
              <a:ext uri="{FF2B5EF4-FFF2-40B4-BE49-F238E27FC236}">
                <a16:creationId xmlns:a16="http://schemas.microsoft.com/office/drawing/2014/main" id="{4B874CCB-A1F5-47F1-B2AC-03CD758D9D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0"/>
            <a:ext cx="10287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34224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Gramsci Monument, Thomas Hirschhorn, the Bronx | Стрит-арт, Современное ...">
            <a:extLst>
              <a:ext uri="{FF2B5EF4-FFF2-40B4-BE49-F238E27FC236}">
                <a16:creationId xmlns:a16="http://schemas.microsoft.com/office/drawing/2014/main" id="{BF9CCA98-950C-4707-A82D-5A5DD2DA5E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3255" y="217448"/>
            <a:ext cx="7764885" cy="5776774"/>
          </a:xfrm>
          <a:prstGeom prst="rect">
            <a:avLst/>
          </a:prstGeom>
          <a:noFill/>
          <a:extLst>
            <a:ext uri="{909E8E84-426E-40DD-AFC4-6F175D3DCCD1}">
              <a14:hiddenFill xmlns:a14="http://schemas.microsoft.com/office/drawing/2010/main">
                <a:solidFill>
                  <a:srgbClr val="FFFFFF"/>
                </a:solidFill>
              </a14:hiddenFill>
            </a:ext>
          </a:extLst>
        </p:spPr>
      </p:pic>
      <p:sp>
        <p:nvSpPr>
          <p:cNvPr id="2" name="Rechthoek 1">
            <a:extLst>
              <a:ext uri="{FF2B5EF4-FFF2-40B4-BE49-F238E27FC236}">
                <a16:creationId xmlns:a16="http://schemas.microsoft.com/office/drawing/2014/main" id="{46BED687-E738-4255-A405-155DE5D543D1}"/>
              </a:ext>
            </a:extLst>
          </p:cNvPr>
          <p:cNvSpPr/>
          <p:nvPr/>
        </p:nvSpPr>
        <p:spPr>
          <a:xfrm>
            <a:off x="2941468" y="5994222"/>
            <a:ext cx="6096000" cy="646331"/>
          </a:xfrm>
          <a:prstGeom prst="rect">
            <a:avLst/>
          </a:prstGeom>
        </p:spPr>
        <p:txBody>
          <a:bodyPr>
            <a:spAutoFit/>
          </a:bodyPr>
          <a:lstStyle/>
          <a:p>
            <a:r>
              <a:rPr lang="en-US" b="1" i="0" u="none" strike="noStrike" dirty="0">
                <a:solidFill>
                  <a:srgbClr val="211922"/>
                </a:solidFill>
                <a:effectLst/>
                <a:latin typeface="var(--font-family-default-latin)"/>
              </a:rPr>
              <a:t>Bos Huis</a:t>
            </a:r>
          </a:p>
          <a:p>
            <a:r>
              <a:rPr lang="en-US" b="0" i="0" u="none" strike="noStrike" dirty="0">
                <a:solidFill>
                  <a:srgbClr val="211922"/>
                </a:solidFill>
                <a:effectLst/>
                <a:latin typeface="var(--font-family-default-latin)"/>
              </a:rPr>
              <a:t>Gramsci Monument, Thomas Hirschhorn, the Bronx</a:t>
            </a:r>
            <a:endParaRPr lang="en-US" b="0" i="0" u="none" strike="noStrike" dirty="0">
              <a:solidFill>
                <a:srgbClr val="211922"/>
              </a:solidFill>
              <a:effectLst/>
              <a:latin typeface="-apple-system"/>
            </a:endParaRPr>
          </a:p>
        </p:txBody>
      </p:sp>
    </p:spTree>
    <p:extLst>
      <p:ext uri="{BB962C8B-B14F-4D97-AF65-F5344CB8AC3E}">
        <p14:creationId xmlns:p14="http://schemas.microsoft.com/office/powerpoint/2010/main" val="15110155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Thomas Hirschhorn at Stalingrad Station, Paris - Google-søgning ...">
            <a:extLst>
              <a:ext uri="{FF2B5EF4-FFF2-40B4-BE49-F238E27FC236}">
                <a16:creationId xmlns:a16="http://schemas.microsoft.com/office/drawing/2014/main" id="{DCEB8CF2-4B05-44C0-AD9B-A60488885A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0" y="1095375"/>
            <a:ext cx="5715000" cy="4667250"/>
          </a:xfrm>
          <a:prstGeom prst="rect">
            <a:avLst/>
          </a:prstGeom>
          <a:noFill/>
          <a:extLst>
            <a:ext uri="{909E8E84-426E-40DD-AFC4-6F175D3DCCD1}">
              <a14:hiddenFill xmlns:a14="http://schemas.microsoft.com/office/drawing/2010/main">
                <a:solidFill>
                  <a:srgbClr val="FFFFFF"/>
                </a:solidFill>
              </a14:hiddenFill>
            </a:ext>
          </a:extLst>
        </p:spPr>
      </p:pic>
      <p:sp>
        <p:nvSpPr>
          <p:cNvPr id="2" name="Rechthoek 1">
            <a:extLst>
              <a:ext uri="{FF2B5EF4-FFF2-40B4-BE49-F238E27FC236}">
                <a16:creationId xmlns:a16="http://schemas.microsoft.com/office/drawing/2014/main" id="{868BBBC7-9322-4BD7-AD20-53B87AFED219}"/>
              </a:ext>
            </a:extLst>
          </p:cNvPr>
          <p:cNvSpPr/>
          <p:nvPr/>
        </p:nvSpPr>
        <p:spPr>
          <a:xfrm>
            <a:off x="3048000" y="5893204"/>
            <a:ext cx="6096000" cy="646331"/>
          </a:xfrm>
          <a:prstGeom prst="rect">
            <a:avLst/>
          </a:prstGeom>
        </p:spPr>
        <p:txBody>
          <a:bodyPr>
            <a:spAutoFit/>
          </a:bodyPr>
          <a:lstStyle/>
          <a:p>
            <a:r>
              <a:rPr lang="nl-BE" sz="1200" b="1" i="0" u="none" strike="noStrike" dirty="0">
                <a:solidFill>
                  <a:srgbClr val="211922"/>
                </a:solidFill>
                <a:effectLst/>
                <a:latin typeface="var(--font-family-default-latin)"/>
              </a:rPr>
              <a:t>Thomas </a:t>
            </a:r>
            <a:r>
              <a:rPr lang="nl-BE" sz="1200" b="1" i="0" u="none" strike="noStrike" dirty="0" err="1">
                <a:solidFill>
                  <a:srgbClr val="211922"/>
                </a:solidFill>
                <a:effectLst/>
                <a:latin typeface="var(--font-family-default-latin)"/>
              </a:rPr>
              <a:t>Hirschhorn</a:t>
            </a:r>
            <a:r>
              <a:rPr lang="nl-BE" sz="1200" b="1" i="0" u="none" strike="noStrike" dirty="0">
                <a:solidFill>
                  <a:srgbClr val="211922"/>
                </a:solidFill>
                <a:effectLst/>
                <a:latin typeface="var(--font-family-default-latin)"/>
              </a:rPr>
              <a:t>, </a:t>
            </a:r>
            <a:r>
              <a:rPr lang="nl-BE" sz="1200" b="1" i="0" u="none" strike="noStrike" dirty="0" err="1">
                <a:solidFill>
                  <a:srgbClr val="211922"/>
                </a:solidFill>
                <a:effectLst/>
                <a:latin typeface="var(--font-family-default-latin)"/>
              </a:rPr>
              <a:t>Skulptur</a:t>
            </a:r>
            <a:r>
              <a:rPr lang="nl-BE" sz="1200" b="1" i="0" u="none" strike="noStrike" dirty="0">
                <a:solidFill>
                  <a:srgbClr val="211922"/>
                </a:solidFill>
                <a:effectLst/>
                <a:latin typeface="var(--font-family-default-latin)"/>
              </a:rPr>
              <a:t> </a:t>
            </a:r>
            <a:r>
              <a:rPr lang="nl-BE" sz="1200" b="1" i="0" u="none" strike="noStrike" dirty="0" err="1">
                <a:solidFill>
                  <a:srgbClr val="211922"/>
                </a:solidFill>
                <a:effectLst/>
                <a:latin typeface="var(--font-family-default-latin)"/>
              </a:rPr>
              <a:t>Sortier</a:t>
            </a:r>
            <a:r>
              <a:rPr lang="nl-BE" sz="1200" b="1" i="0" u="none" strike="noStrike" dirty="0">
                <a:solidFill>
                  <a:srgbClr val="211922"/>
                </a:solidFill>
                <a:effectLst/>
                <a:latin typeface="var(--font-family-default-latin)"/>
              </a:rPr>
              <a:t> Station, 1997 - 2001</a:t>
            </a:r>
          </a:p>
          <a:p>
            <a:r>
              <a:rPr lang="nl-BE" sz="1200" b="0" i="0" u="none" strike="noStrike" dirty="0">
                <a:solidFill>
                  <a:srgbClr val="211922"/>
                </a:solidFill>
                <a:effectLst/>
                <a:latin typeface="var(--font-family-default-latin)"/>
              </a:rPr>
              <a:t>En </a:t>
            </a:r>
            <a:r>
              <a:rPr lang="nl-BE" sz="1200" b="0" i="0" u="none" strike="noStrike" dirty="0" err="1">
                <a:solidFill>
                  <a:srgbClr val="211922"/>
                </a:solidFill>
                <a:effectLst/>
                <a:latin typeface="var(--font-family-default-latin)"/>
              </a:rPr>
              <a:t>avril</a:t>
            </a:r>
            <a:r>
              <a:rPr lang="nl-BE" sz="1200" b="0" i="0" u="none" strike="noStrike" dirty="0">
                <a:solidFill>
                  <a:srgbClr val="211922"/>
                </a:solidFill>
                <a:effectLst/>
                <a:latin typeface="var(--font-family-default-latin)"/>
              </a:rPr>
              <a:t> 2001, Thomas </a:t>
            </a:r>
            <a:r>
              <a:rPr lang="nl-BE" sz="1200" b="0" i="0" u="none" strike="noStrike" dirty="0" err="1">
                <a:solidFill>
                  <a:srgbClr val="211922"/>
                </a:solidFill>
                <a:effectLst/>
                <a:latin typeface="var(--font-family-default-latin)"/>
              </a:rPr>
              <a:t>Hirschhorn</a:t>
            </a:r>
            <a:r>
              <a:rPr lang="nl-BE" sz="1200" b="0" i="0" u="none" strike="noStrike" dirty="0">
                <a:solidFill>
                  <a:srgbClr val="211922"/>
                </a:solidFill>
                <a:effectLst/>
                <a:latin typeface="var(--font-family-default-latin)"/>
              </a:rPr>
              <a:t> </a:t>
            </a:r>
            <a:r>
              <a:rPr lang="nl-BE" sz="1200" b="0" i="0" u="none" strike="noStrike" dirty="0" err="1">
                <a:solidFill>
                  <a:srgbClr val="211922"/>
                </a:solidFill>
                <a:effectLst/>
                <a:latin typeface="var(--font-family-default-latin)"/>
              </a:rPr>
              <a:t>installait</a:t>
            </a:r>
            <a:r>
              <a:rPr lang="nl-BE" sz="1200" b="0" i="0" u="none" strike="noStrike" dirty="0">
                <a:solidFill>
                  <a:srgbClr val="211922"/>
                </a:solidFill>
                <a:effectLst/>
                <a:latin typeface="var(--font-family-default-latin)"/>
              </a:rPr>
              <a:t> </a:t>
            </a:r>
            <a:r>
              <a:rPr lang="nl-BE" sz="1200" b="0" i="0" u="none" strike="noStrike" dirty="0" err="1">
                <a:solidFill>
                  <a:srgbClr val="211922"/>
                </a:solidFill>
                <a:effectLst/>
                <a:latin typeface="var(--font-family-default-latin)"/>
              </a:rPr>
              <a:t>Skulptur</a:t>
            </a:r>
            <a:r>
              <a:rPr lang="nl-BE" sz="1200" b="0" i="0" u="none" strike="noStrike" dirty="0">
                <a:solidFill>
                  <a:srgbClr val="211922"/>
                </a:solidFill>
                <a:effectLst/>
                <a:latin typeface="var(--font-family-default-latin)"/>
              </a:rPr>
              <a:t> </a:t>
            </a:r>
            <a:r>
              <a:rPr lang="nl-BE" sz="1200" b="0" i="0" u="none" strike="noStrike" dirty="0" err="1">
                <a:solidFill>
                  <a:srgbClr val="211922"/>
                </a:solidFill>
                <a:effectLst/>
                <a:latin typeface="var(--font-family-default-latin)"/>
              </a:rPr>
              <a:t>Sortier</a:t>
            </a:r>
            <a:r>
              <a:rPr lang="nl-BE" sz="1200" b="0" i="0" u="none" strike="noStrike" dirty="0">
                <a:solidFill>
                  <a:srgbClr val="211922"/>
                </a:solidFill>
                <a:effectLst/>
                <a:latin typeface="var(--font-family-default-latin)"/>
              </a:rPr>
              <a:t> Station à Paris, </a:t>
            </a:r>
            <a:r>
              <a:rPr lang="nl-BE" sz="1200" b="0" i="0" u="none" strike="noStrike" dirty="0" err="1">
                <a:solidFill>
                  <a:srgbClr val="211922"/>
                </a:solidFill>
                <a:effectLst/>
                <a:latin typeface="var(--font-family-default-latin)"/>
              </a:rPr>
              <a:t>devant</a:t>
            </a:r>
            <a:r>
              <a:rPr lang="nl-BE" sz="1200" b="0" i="0" u="none" strike="noStrike" dirty="0">
                <a:solidFill>
                  <a:srgbClr val="211922"/>
                </a:solidFill>
                <a:effectLst/>
                <a:latin typeface="var(--font-family-default-latin)"/>
              </a:rPr>
              <a:t> </a:t>
            </a:r>
            <a:r>
              <a:rPr lang="nl-BE" sz="1200" b="0" i="0" u="none" strike="noStrike" dirty="0" err="1">
                <a:solidFill>
                  <a:srgbClr val="211922"/>
                </a:solidFill>
                <a:effectLst/>
                <a:latin typeface="var(--font-family-default-latin)"/>
              </a:rPr>
              <a:t>l’entrée</a:t>
            </a:r>
            <a:r>
              <a:rPr lang="nl-BE" sz="1200" b="0" i="0" u="none" strike="noStrike" dirty="0">
                <a:solidFill>
                  <a:srgbClr val="211922"/>
                </a:solidFill>
                <a:effectLst/>
                <a:latin typeface="var(--font-family-default-latin)"/>
              </a:rPr>
              <a:t> de la station de métro Stalingrad. </a:t>
            </a:r>
            <a:endParaRPr lang="nl-BE" sz="1200" b="0" i="0" u="none" strike="noStrike" dirty="0">
              <a:solidFill>
                <a:srgbClr val="211922"/>
              </a:solidFill>
              <a:effectLst/>
              <a:latin typeface="-apple-system"/>
            </a:endParaRPr>
          </a:p>
        </p:txBody>
      </p:sp>
    </p:spTree>
    <p:extLst>
      <p:ext uri="{BB962C8B-B14F-4D97-AF65-F5344CB8AC3E}">
        <p14:creationId xmlns:p14="http://schemas.microsoft.com/office/powerpoint/2010/main" val="11745331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6D4A35B1-9693-4267-9569-35AE04700784}"/>
              </a:ext>
            </a:extLst>
          </p:cNvPr>
          <p:cNvSpPr>
            <a:spLocks noGrp="1"/>
          </p:cNvSpPr>
          <p:nvPr>
            <p:ph idx="1"/>
          </p:nvPr>
        </p:nvSpPr>
        <p:spPr>
          <a:xfrm>
            <a:off x="323295" y="1772359"/>
            <a:ext cx="10515600" cy="4351338"/>
          </a:xfrm>
        </p:spPr>
        <p:txBody>
          <a:bodyPr/>
          <a:lstStyle/>
          <a:p>
            <a:pPr marL="0" indent="0">
              <a:buNone/>
            </a:pPr>
            <a:r>
              <a:rPr lang="en-US" sz="1200" dirty="0"/>
              <a:t>KAOS Talk 2/2 – </a:t>
            </a:r>
            <a:r>
              <a:rPr lang="en-US" sz="1200" dirty="0" err="1"/>
              <a:t>Merel</a:t>
            </a:r>
            <a:r>
              <a:rPr lang="en-US" sz="1200" dirty="0"/>
              <a:t> </a:t>
            </a:r>
            <a:r>
              <a:rPr lang="en-US" sz="1200" dirty="0" err="1"/>
              <a:t>Stolker</a:t>
            </a:r>
            <a:endParaRPr lang="nl-BE" sz="1200" dirty="0"/>
          </a:p>
          <a:p>
            <a:pPr marL="0" indent="0">
              <a:buNone/>
            </a:pPr>
            <a:r>
              <a:rPr lang="nl-BE" sz="1200" dirty="0"/>
              <a:t>Collectief Alleen</a:t>
            </a:r>
          </a:p>
          <a:p>
            <a:pPr marL="0" indent="0">
              <a:buNone/>
            </a:pPr>
            <a:r>
              <a:rPr lang="nl-BE" sz="1200" dirty="0"/>
              <a:t>“een plek om samen alleen te kunnen zijn”</a:t>
            </a:r>
          </a:p>
          <a:p>
            <a:pPr marL="0" indent="0">
              <a:buNone/>
            </a:pPr>
            <a:r>
              <a:rPr lang="nl-BE" sz="1200" dirty="0"/>
              <a:t> </a:t>
            </a:r>
          </a:p>
          <a:p>
            <a:endParaRPr lang="nl-BE" dirty="0"/>
          </a:p>
        </p:txBody>
      </p:sp>
      <p:pic>
        <p:nvPicPr>
          <p:cNvPr id="4" name="Afbeelding 3" descr="cid:4ae38cf1-ec9a-4c4a-9dfe-a08f8d72f9c4@EURP193.PROD.OUTLOOK.COM">
            <a:extLst>
              <a:ext uri="{FF2B5EF4-FFF2-40B4-BE49-F238E27FC236}">
                <a16:creationId xmlns:a16="http://schemas.microsoft.com/office/drawing/2014/main" id="{351209E0-7CBA-4DDC-A517-20BFFF122877}"/>
              </a:ext>
            </a:extLst>
          </p:cNvPr>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3313812" y="56564"/>
            <a:ext cx="5564376" cy="6664325"/>
          </a:xfrm>
          <a:prstGeom prst="rect">
            <a:avLst/>
          </a:prstGeom>
          <a:noFill/>
          <a:ln>
            <a:noFill/>
          </a:ln>
        </p:spPr>
      </p:pic>
    </p:spTree>
    <p:extLst>
      <p:ext uri="{BB962C8B-B14F-4D97-AF65-F5344CB8AC3E}">
        <p14:creationId xmlns:p14="http://schemas.microsoft.com/office/powerpoint/2010/main" val="17060063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31B3D9-2157-496F-960D-DBFB6B07D8B4}"/>
              </a:ext>
            </a:extLst>
          </p:cNvPr>
          <p:cNvSpPr>
            <a:spLocks noGrp="1"/>
          </p:cNvSpPr>
          <p:nvPr>
            <p:ph type="ctrTitle"/>
          </p:nvPr>
        </p:nvSpPr>
        <p:spPr/>
        <p:txBody>
          <a:bodyPr/>
          <a:lstStyle/>
          <a:p>
            <a:endParaRPr lang="nl-BE" dirty="0"/>
          </a:p>
        </p:txBody>
      </p:sp>
      <p:sp>
        <p:nvSpPr>
          <p:cNvPr id="3" name="Ondertitel 2">
            <a:extLst>
              <a:ext uri="{FF2B5EF4-FFF2-40B4-BE49-F238E27FC236}">
                <a16:creationId xmlns:a16="http://schemas.microsoft.com/office/drawing/2014/main" id="{B4F06D1B-22D7-4321-B0D4-1AF3272582EF}"/>
              </a:ext>
            </a:extLst>
          </p:cNvPr>
          <p:cNvSpPr>
            <a:spLocks noGrp="1"/>
          </p:cNvSpPr>
          <p:nvPr>
            <p:ph type="subTitle" idx="1"/>
          </p:nvPr>
        </p:nvSpPr>
        <p:spPr/>
        <p:txBody>
          <a:bodyPr/>
          <a:lstStyle/>
          <a:p>
            <a:endParaRPr lang="nl-BE"/>
          </a:p>
        </p:txBody>
      </p:sp>
      <p:pic>
        <p:nvPicPr>
          <p:cNvPr id="5" name="Afbeelding 4">
            <a:extLst>
              <a:ext uri="{FF2B5EF4-FFF2-40B4-BE49-F238E27FC236}">
                <a16:creationId xmlns:a16="http://schemas.microsoft.com/office/drawing/2014/main" id="{EB601B83-F304-4C7D-9467-5854263594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7301" y="0"/>
            <a:ext cx="9997397" cy="6858000"/>
          </a:xfrm>
          <a:prstGeom prst="rect">
            <a:avLst/>
          </a:prstGeom>
        </p:spPr>
      </p:pic>
    </p:spTree>
    <p:extLst>
      <p:ext uri="{BB962C8B-B14F-4D97-AF65-F5344CB8AC3E}">
        <p14:creationId xmlns:p14="http://schemas.microsoft.com/office/powerpoint/2010/main" val="21132259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87B1DF6B-B473-44FB-A80D-B02399AE0B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8488" y="301752"/>
            <a:ext cx="8955024" cy="6254496"/>
          </a:xfrm>
          <a:prstGeom prst="rect">
            <a:avLst/>
          </a:prstGeom>
        </p:spPr>
      </p:pic>
    </p:spTree>
    <p:extLst>
      <p:ext uri="{BB962C8B-B14F-4D97-AF65-F5344CB8AC3E}">
        <p14:creationId xmlns:p14="http://schemas.microsoft.com/office/powerpoint/2010/main" val="828795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3F5C9043-0022-4545-BE34-0D89770874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2392" y="301752"/>
            <a:ext cx="8967216" cy="6254496"/>
          </a:xfrm>
          <a:prstGeom prst="rect">
            <a:avLst/>
          </a:prstGeom>
        </p:spPr>
      </p:pic>
    </p:spTree>
    <p:extLst>
      <p:ext uri="{BB962C8B-B14F-4D97-AF65-F5344CB8AC3E}">
        <p14:creationId xmlns:p14="http://schemas.microsoft.com/office/powerpoint/2010/main" val="37525237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2AC58DD3-A5B4-4525-8395-E18F4FEF72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500" y="0"/>
            <a:ext cx="10287000" cy="6858000"/>
          </a:xfrm>
          <a:prstGeom prst="rect">
            <a:avLst/>
          </a:prstGeom>
        </p:spPr>
      </p:pic>
    </p:spTree>
    <p:extLst>
      <p:ext uri="{BB962C8B-B14F-4D97-AF65-F5344CB8AC3E}">
        <p14:creationId xmlns:p14="http://schemas.microsoft.com/office/powerpoint/2010/main" val="9793399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04F1369D-7A72-42D1-A417-1B1974C1E8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24101833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659E06B8-2FF8-4BDA-AD70-EAEE25D5F6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15024425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A1031E3C-07CF-4669-B50F-B4646ABF1A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2131206107"/>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520</TotalTime>
  <Words>2719</Words>
  <Application>Microsoft Office PowerPoint</Application>
  <PresentationFormat>Breedbeeld</PresentationFormat>
  <Paragraphs>37</Paragraphs>
  <Slides>25</Slides>
  <Notes>0</Notes>
  <HiddenSlides>0</HiddenSlides>
  <MMClips>0</MMClips>
  <ScaleCrop>false</ScaleCrop>
  <HeadingPairs>
    <vt:vector size="6" baseType="variant">
      <vt:variant>
        <vt:lpstr>Gebruikte lettertypen</vt:lpstr>
      </vt:variant>
      <vt:variant>
        <vt:i4>8</vt:i4>
      </vt:variant>
      <vt:variant>
        <vt:lpstr>Thema</vt:lpstr>
      </vt:variant>
      <vt:variant>
        <vt:i4>1</vt:i4>
      </vt:variant>
      <vt:variant>
        <vt:lpstr>Diatitels</vt:lpstr>
      </vt:variant>
      <vt:variant>
        <vt:i4>25</vt:i4>
      </vt:variant>
    </vt:vector>
  </HeadingPairs>
  <TitlesOfParts>
    <vt:vector size="34" baseType="lpstr">
      <vt:lpstr>-apple-system</vt:lpstr>
      <vt:lpstr>Arial</vt:lpstr>
      <vt:lpstr>Calibri</vt:lpstr>
      <vt:lpstr>Calibri Light</vt:lpstr>
      <vt:lpstr>GT_Test</vt:lpstr>
      <vt:lpstr>inherit</vt:lpstr>
      <vt:lpstr>proxima-nova</vt:lpstr>
      <vt:lpstr>var(--font-family-default-latin)</vt:lpstr>
      <vt:lpstr>Kantoorthema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Amgueddfa Cymru – National Museums Wales UK  Gardening at any age for health &amp; wellbeing  Community Garden GRAFT  Growing, Cooking &amp; Eating</vt:lpstr>
      <vt:lpstr>Community Garden in a cultural setting </vt:lpstr>
      <vt:lpstr>PowerPoint-presentatie</vt:lpstr>
      <vt:lpstr>The storytelling Garden </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Timperman, Kristine</dc:creator>
  <cp:lastModifiedBy>Timperman, Kristine</cp:lastModifiedBy>
  <cp:revision>25</cp:revision>
  <dcterms:created xsi:type="dcterms:W3CDTF">2023-03-23T20:43:45Z</dcterms:created>
  <dcterms:modified xsi:type="dcterms:W3CDTF">2023-04-25T11:33:23Z</dcterms:modified>
</cp:coreProperties>
</file>