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5" r:id="rId4"/>
    <p:sldId id="258" r:id="rId5"/>
    <p:sldId id="259" r:id="rId6"/>
    <p:sldId id="260" r:id="rId7"/>
    <p:sldId id="261" r:id="rId8"/>
    <p:sldId id="262" r:id="rId9"/>
    <p:sldId id="266" r:id="rId10"/>
    <p:sldId id="264" r:id="rId11"/>
    <p:sldId id="263" r:id="rId12"/>
    <p:sldId id="269" r:id="rId13"/>
    <p:sldId id="267" r:id="rId14"/>
    <p:sldId id="270" r:id="rId15"/>
    <p:sldId id="271" r:id="rId16"/>
    <p:sldId id="272" r:id="rId17"/>
    <p:sldId id="268" r:id="rId18"/>
    <p:sldId id="274" r:id="rId19"/>
    <p:sldId id="275" r:id="rId20"/>
    <p:sldId id="273" r:id="rId21"/>
    <p:sldId id="276" r:id="rId22"/>
    <p:sldId id="277" r:id="rId23"/>
  </p:sldIdLst>
  <p:sldSz cx="12192000" cy="6858000"/>
  <p:notesSz cx="6858000" cy="9144000"/>
  <p:defaultTextStyle>
    <a:defPPr>
      <a:defRPr lang="nl-B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B238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215931F-6FF7-4B65-B244-54FC1893B30F}" v="300" dt="2022-12-21T20:53:05.44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726" autoAdjust="0"/>
    <p:restoredTop sz="94660"/>
  </p:normalViewPr>
  <p:slideViewPr>
    <p:cSldViewPr snapToGrid="0">
      <p:cViewPr>
        <p:scale>
          <a:sx n="70" d="100"/>
          <a:sy n="70" d="100"/>
        </p:scale>
        <p:origin x="32" y="21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Inge Van Hauteghem (FAVV-AFSCA)" userId="d8e8cb33-bda8-48da-b406-f6f71b5b9434" providerId="ADAL" clId="{0215931F-6FF7-4B65-B244-54FC1893B30F}"/>
    <pc:docChg chg="undo custSel addSld modSld sldOrd">
      <pc:chgData name="Inge Van Hauteghem (FAVV-AFSCA)" userId="d8e8cb33-bda8-48da-b406-f6f71b5b9434" providerId="ADAL" clId="{0215931F-6FF7-4B65-B244-54FC1893B30F}" dt="2022-12-21T20:53:05.445" v="4168"/>
      <pc:docMkLst>
        <pc:docMk/>
      </pc:docMkLst>
      <pc:sldChg chg="addSp delSp modSp new mod setBg modAnim">
        <pc:chgData name="Inge Van Hauteghem (FAVV-AFSCA)" userId="d8e8cb33-bda8-48da-b406-f6f71b5b9434" providerId="ADAL" clId="{0215931F-6FF7-4B65-B244-54FC1893B30F}" dt="2022-12-21T20:47:40.313" v="4136" actId="20577"/>
        <pc:sldMkLst>
          <pc:docMk/>
          <pc:sldMk cId="2551649799" sldId="257"/>
        </pc:sldMkLst>
        <pc:spChg chg="add mod">
          <ac:chgData name="Inge Van Hauteghem (FAVV-AFSCA)" userId="d8e8cb33-bda8-48da-b406-f6f71b5b9434" providerId="ADAL" clId="{0215931F-6FF7-4B65-B244-54FC1893B30F}" dt="2022-12-21T20:47:40.313" v="4136" actId="20577"/>
          <ac:spMkLst>
            <pc:docMk/>
            <pc:sldMk cId="2551649799" sldId="257"/>
            <ac:spMk id="2" creationId="{B61E85DA-7501-4886-9136-789F21C79591}"/>
          </ac:spMkLst>
        </pc:spChg>
        <pc:spChg chg="add mod">
          <ac:chgData name="Inge Van Hauteghem (FAVV-AFSCA)" userId="d8e8cb33-bda8-48da-b406-f6f71b5b9434" providerId="ADAL" clId="{0215931F-6FF7-4B65-B244-54FC1893B30F}" dt="2022-12-21T18:42:40.562" v="47" actId="1076"/>
          <ac:spMkLst>
            <pc:docMk/>
            <pc:sldMk cId="2551649799" sldId="257"/>
            <ac:spMk id="3" creationId="{DDBF11FC-A5AB-4FCC-B80A-8DD936040A8C}"/>
          </ac:spMkLst>
        </pc:spChg>
        <pc:spChg chg="add">
          <ac:chgData name="Inge Van Hauteghem (FAVV-AFSCA)" userId="d8e8cb33-bda8-48da-b406-f6f71b5b9434" providerId="ADAL" clId="{0215931F-6FF7-4B65-B244-54FC1893B30F}" dt="2022-12-21T18:42:15.538" v="5" actId="26606"/>
          <ac:spMkLst>
            <pc:docMk/>
            <pc:sldMk cId="2551649799" sldId="257"/>
            <ac:spMk id="8" creationId="{54A6836E-C603-43CB-9DA7-89D8E3FA3838}"/>
          </ac:spMkLst>
        </pc:spChg>
        <pc:spChg chg="add">
          <ac:chgData name="Inge Van Hauteghem (FAVV-AFSCA)" userId="d8e8cb33-bda8-48da-b406-f6f71b5b9434" providerId="ADAL" clId="{0215931F-6FF7-4B65-B244-54FC1893B30F}" dt="2022-12-21T18:42:15.538" v="5" actId="26606"/>
          <ac:spMkLst>
            <pc:docMk/>
            <pc:sldMk cId="2551649799" sldId="257"/>
            <ac:spMk id="10" creationId="{296007DD-F9BF-4F0F-B8C6-C514B2841971}"/>
          </ac:spMkLst>
        </pc:spChg>
        <pc:grpChg chg="add">
          <ac:chgData name="Inge Van Hauteghem (FAVV-AFSCA)" userId="d8e8cb33-bda8-48da-b406-f6f71b5b9434" providerId="ADAL" clId="{0215931F-6FF7-4B65-B244-54FC1893B30F}" dt="2022-12-21T18:42:15.538" v="5" actId="26606"/>
          <ac:grpSpMkLst>
            <pc:docMk/>
            <pc:sldMk cId="2551649799" sldId="257"/>
            <ac:grpSpMk id="12" creationId="{8A0FAFCA-5C96-453B-83B7-A9AEF7F18960}"/>
          </ac:grpSpMkLst>
        </pc:grpChg>
        <pc:grpChg chg="add">
          <ac:chgData name="Inge Van Hauteghem (FAVV-AFSCA)" userId="d8e8cb33-bda8-48da-b406-f6f71b5b9434" providerId="ADAL" clId="{0215931F-6FF7-4B65-B244-54FC1893B30F}" dt="2022-12-21T18:42:15.538" v="5" actId="26606"/>
          <ac:grpSpMkLst>
            <pc:docMk/>
            <pc:sldMk cId="2551649799" sldId="257"/>
            <ac:grpSpMk id="18" creationId="{CD0398DD-AD75-4E2B-A3C6-35073082A8B4}"/>
          </ac:grpSpMkLst>
        </pc:grpChg>
        <pc:picChg chg="add del mod">
          <ac:chgData name="Inge Van Hauteghem (FAVV-AFSCA)" userId="d8e8cb33-bda8-48da-b406-f6f71b5b9434" providerId="ADAL" clId="{0215931F-6FF7-4B65-B244-54FC1893B30F}" dt="2022-12-21T18:50:45.852" v="441" actId="478"/>
          <ac:picMkLst>
            <pc:docMk/>
            <pc:sldMk cId="2551649799" sldId="257"/>
            <ac:picMk id="5" creationId="{B77507B3-B740-44DD-8C7C-6A8B620F24AC}"/>
          </ac:picMkLst>
        </pc:picChg>
        <pc:picChg chg="add del mod">
          <ac:chgData name="Inge Van Hauteghem (FAVV-AFSCA)" userId="d8e8cb33-bda8-48da-b406-f6f71b5b9434" providerId="ADAL" clId="{0215931F-6FF7-4B65-B244-54FC1893B30F}" dt="2022-12-21T18:50:47.720" v="443" actId="478"/>
          <ac:picMkLst>
            <pc:docMk/>
            <pc:sldMk cId="2551649799" sldId="257"/>
            <ac:picMk id="7" creationId="{014C48A7-D562-48A9-812A-CC6D930EBDDB}"/>
          </ac:picMkLst>
        </pc:picChg>
        <pc:picChg chg="add mod">
          <ac:chgData name="Inge Van Hauteghem (FAVV-AFSCA)" userId="d8e8cb33-bda8-48da-b406-f6f71b5b9434" providerId="ADAL" clId="{0215931F-6FF7-4B65-B244-54FC1893B30F}" dt="2022-12-21T19:20:00.228" v="1524" actId="1076"/>
          <ac:picMkLst>
            <pc:docMk/>
            <pc:sldMk cId="2551649799" sldId="257"/>
            <ac:picMk id="11" creationId="{294772D2-4369-4018-95E2-2095BF19CCAB}"/>
          </ac:picMkLst>
        </pc:picChg>
        <pc:picChg chg="add del mod">
          <ac:chgData name="Inge Van Hauteghem (FAVV-AFSCA)" userId="d8e8cb33-bda8-48da-b406-f6f71b5b9434" providerId="ADAL" clId="{0215931F-6FF7-4B65-B244-54FC1893B30F}" dt="2022-12-21T18:50:45.169" v="440" actId="478"/>
          <ac:picMkLst>
            <pc:docMk/>
            <pc:sldMk cId="2551649799" sldId="257"/>
            <ac:picMk id="17" creationId="{869F3DB5-AF63-4BBB-AFFE-386256EC54BD}"/>
          </ac:picMkLst>
        </pc:picChg>
        <pc:picChg chg="add del mod">
          <ac:chgData name="Inge Van Hauteghem (FAVV-AFSCA)" userId="d8e8cb33-bda8-48da-b406-f6f71b5b9434" providerId="ADAL" clId="{0215931F-6FF7-4B65-B244-54FC1893B30F}" dt="2022-12-21T18:50:46.687" v="442" actId="478"/>
          <ac:picMkLst>
            <pc:docMk/>
            <pc:sldMk cId="2551649799" sldId="257"/>
            <ac:picMk id="23" creationId="{51F76D28-6313-4B3D-8D77-C3E091CF665A}"/>
          </ac:picMkLst>
        </pc:picChg>
        <pc:picChg chg="add mod">
          <ac:chgData name="Inge Van Hauteghem (FAVV-AFSCA)" userId="d8e8cb33-bda8-48da-b406-f6f71b5b9434" providerId="ADAL" clId="{0215931F-6FF7-4B65-B244-54FC1893B30F}" dt="2022-12-21T19:20:05.635" v="1526" actId="166"/>
          <ac:picMkLst>
            <pc:docMk/>
            <pc:sldMk cId="2551649799" sldId="257"/>
            <ac:picMk id="24" creationId="{043B9C30-0228-45D8-8FE5-8E9984AB7387}"/>
          </ac:picMkLst>
        </pc:picChg>
        <pc:picChg chg="add del">
          <ac:chgData name="Inge Van Hauteghem (FAVV-AFSCA)" userId="d8e8cb33-bda8-48da-b406-f6f71b5b9434" providerId="ADAL" clId="{0215931F-6FF7-4B65-B244-54FC1893B30F}" dt="2022-12-21T18:41:46.292" v="2" actId="478"/>
          <ac:picMkLst>
            <pc:docMk/>
            <pc:sldMk cId="2551649799" sldId="257"/>
            <ac:picMk id="2050" creationId="{14B06C2F-D97D-46F6-A3B4-1AD3408A0CC6}"/>
          </ac:picMkLst>
        </pc:picChg>
      </pc:sldChg>
      <pc:sldChg chg="addSp delSp modSp add mod modAnim">
        <pc:chgData name="Inge Van Hauteghem (FAVV-AFSCA)" userId="d8e8cb33-bda8-48da-b406-f6f71b5b9434" providerId="ADAL" clId="{0215931F-6FF7-4B65-B244-54FC1893B30F}" dt="2022-12-21T19:51:46.566" v="1660"/>
        <pc:sldMkLst>
          <pc:docMk/>
          <pc:sldMk cId="1766978249" sldId="258"/>
        </pc:sldMkLst>
        <pc:spChg chg="mod">
          <ac:chgData name="Inge Van Hauteghem (FAVV-AFSCA)" userId="d8e8cb33-bda8-48da-b406-f6f71b5b9434" providerId="ADAL" clId="{0215931F-6FF7-4B65-B244-54FC1893B30F}" dt="2022-12-21T18:57:05.237" v="1225" actId="14100"/>
          <ac:spMkLst>
            <pc:docMk/>
            <pc:sldMk cId="1766978249" sldId="258"/>
            <ac:spMk id="2" creationId="{B61E85DA-7501-4886-9136-789F21C79591}"/>
          </ac:spMkLst>
        </pc:spChg>
        <pc:spChg chg="mod">
          <ac:chgData name="Inge Van Hauteghem (FAVV-AFSCA)" userId="d8e8cb33-bda8-48da-b406-f6f71b5b9434" providerId="ADAL" clId="{0215931F-6FF7-4B65-B244-54FC1893B30F}" dt="2022-12-21T18:57:20.169" v="1231" actId="1076"/>
          <ac:spMkLst>
            <pc:docMk/>
            <pc:sldMk cId="1766978249" sldId="258"/>
            <ac:spMk id="3" creationId="{DDBF11FC-A5AB-4FCC-B80A-8DD936040A8C}"/>
          </ac:spMkLst>
        </pc:spChg>
        <pc:spChg chg="add mod">
          <ac:chgData name="Inge Van Hauteghem (FAVV-AFSCA)" userId="d8e8cb33-bda8-48da-b406-f6f71b5b9434" providerId="ADAL" clId="{0215931F-6FF7-4B65-B244-54FC1893B30F}" dt="2022-12-21T18:57:54.389" v="1271" actId="14100"/>
          <ac:spMkLst>
            <pc:docMk/>
            <pc:sldMk cId="1766978249" sldId="258"/>
            <ac:spMk id="24" creationId="{89B3F6F7-80BF-47AF-A042-99939C4FFC7E}"/>
          </ac:spMkLst>
        </pc:spChg>
        <pc:picChg chg="add mod">
          <ac:chgData name="Inge Van Hauteghem (FAVV-AFSCA)" userId="d8e8cb33-bda8-48da-b406-f6f71b5b9434" providerId="ADAL" clId="{0215931F-6FF7-4B65-B244-54FC1893B30F}" dt="2022-12-21T19:51:28.864" v="1659" actId="1076"/>
          <ac:picMkLst>
            <pc:docMk/>
            <pc:sldMk cId="1766978249" sldId="258"/>
            <ac:picMk id="4" creationId="{FDCFF149-7DFF-48AC-BA81-D17CBB391ED0}"/>
          </ac:picMkLst>
        </pc:picChg>
        <pc:picChg chg="mod">
          <ac:chgData name="Inge Van Hauteghem (FAVV-AFSCA)" userId="d8e8cb33-bda8-48da-b406-f6f71b5b9434" providerId="ADAL" clId="{0215931F-6FF7-4B65-B244-54FC1893B30F}" dt="2022-12-21T18:56:52.773" v="1222" actId="1076"/>
          <ac:picMkLst>
            <pc:docMk/>
            <pc:sldMk cId="1766978249" sldId="258"/>
            <ac:picMk id="5" creationId="{B77507B3-B740-44DD-8C7C-6A8B620F24AC}"/>
          </ac:picMkLst>
        </pc:picChg>
        <pc:picChg chg="del">
          <ac:chgData name="Inge Van Hauteghem (FAVV-AFSCA)" userId="d8e8cb33-bda8-48da-b406-f6f71b5b9434" providerId="ADAL" clId="{0215931F-6FF7-4B65-B244-54FC1893B30F}" dt="2022-12-21T18:51:04.394" v="448" actId="21"/>
          <ac:picMkLst>
            <pc:docMk/>
            <pc:sldMk cId="1766978249" sldId="258"/>
            <ac:picMk id="17" creationId="{869F3DB5-AF63-4BBB-AFFE-386256EC54BD}"/>
          </ac:picMkLst>
        </pc:picChg>
        <pc:picChg chg="mod">
          <ac:chgData name="Inge Van Hauteghem (FAVV-AFSCA)" userId="d8e8cb33-bda8-48da-b406-f6f71b5b9434" providerId="ADAL" clId="{0215931F-6FF7-4B65-B244-54FC1893B30F}" dt="2022-12-21T19:08:53.806" v="1490" actId="1076"/>
          <ac:picMkLst>
            <pc:docMk/>
            <pc:sldMk cId="1766978249" sldId="258"/>
            <ac:picMk id="23" creationId="{51F76D28-6313-4B3D-8D77-C3E091CF665A}"/>
          </ac:picMkLst>
        </pc:picChg>
      </pc:sldChg>
      <pc:sldChg chg="addSp delSp modSp add mod delAnim modAnim">
        <pc:chgData name="Inge Van Hauteghem (FAVV-AFSCA)" userId="d8e8cb33-bda8-48da-b406-f6f71b5b9434" providerId="ADAL" clId="{0215931F-6FF7-4B65-B244-54FC1893B30F}" dt="2022-12-21T19:13:48.931" v="1503" actId="478"/>
        <pc:sldMkLst>
          <pc:docMk/>
          <pc:sldMk cId="114018375" sldId="259"/>
        </pc:sldMkLst>
        <pc:spChg chg="del mod">
          <ac:chgData name="Inge Van Hauteghem (FAVV-AFSCA)" userId="d8e8cb33-bda8-48da-b406-f6f71b5b9434" providerId="ADAL" clId="{0215931F-6FF7-4B65-B244-54FC1893B30F}" dt="2022-12-21T19:13:48.931" v="1503" actId="478"/>
          <ac:spMkLst>
            <pc:docMk/>
            <pc:sldMk cId="114018375" sldId="259"/>
            <ac:spMk id="2" creationId="{B61E85DA-7501-4886-9136-789F21C79591}"/>
          </ac:spMkLst>
        </pc:spChg>
        <pc:spChg chg="del mod">
          <ac:chgData name="Inge Van Hauteghem (FAVV-AFSCA)" userId="d8e8cb33-bda8-48da-b406-f6f71b5b9434" providerId="ADAL" clId="{0215931F-6FF7-4B65-B244-54FC1893B30F}" dt="2022-12-21T18:58:15.444" v="1281" actId="478"/>
          <ac:spMkLst>
            <pc:docMk/>
            <pc:sldMk cId="114018375" sldId="259"/>
            <ac:spMk id="24" creationId="{89B3F6F7-80BF-47AF-A042-99939C4FFC7E}"/>
          </ac:spMkLst>
        </pc:spChg>
        <pc:spChg chg="add mod">
          <ac:chgData name="Inge Van Hauteghem (FAVV-AFSCA)" userId="d8e8cb33-bda8-48da-b406-f6f71b5b9434" providerId="ADAL" clId="{0215931F-6FF7-4B65-B244-54FC1893B30F}" dt="2022-12-21T19:01:05.779" v="1307" actId="6549"/>
          <ac:spMkLst>
            <pc:docMk/>
            <pc:sldMk cId="114018375" sldId="259"/>
            <ac:spMk id="25" creationId="{D2E4D8AD-6464-4E70-A74F-A0EF523A7667}"/>
          </ac:spMkLst>
        </pc:spChg>
        <pc:spChg chg="add mod">
          <ac:chgData name="Inge Van Hauteghem (FAVV-AFSCA)" userId="d8e8cb33-bda8-48da-b406-f6f71b5b9434" providerId="ADAL" clId="{0215931F-6FF7-4B65-B244-54FC1893B30F}" dt="2022-12-21T19:03:12.180" v="1462" actId="1076"/>
          <ac:spMkLst>
            <pc:docMk/>
            <pc:sldMk cId="114018375" sldId="259"/>
            <ac:spMk id="28" creationId="{EAC82303-13B4-4CD3-B736-1477F5048E61}"/>
          </ac:spMkLst>
        </pc:spChg>
        <pc:picChg chg="del">
          <ac:chgData name="Inge Van Hauteghem (FAVV-AFSCA)" userId="d8e8cb33-bda8-48da-b406-f6f71b5b9434" providerId="ADAL" clId="{0215931F-6FF7-4B65-B244-54FC1893B30F}" dt="2022-12-21T18:58:12.860" v="1279" actId="478"/>
          <ac:picMkLst>
            <pc:docMk/>
            <pc:sldMk cId="114018375" sldId="259"/>
            <ac:picMk id="5" creationId="{B77507B3-B740-44DD-8C7C-6A8B620F24AC}"/>
          </ac:picMkLst>
        </pc:picChg>
        <pc:picChg chg="del">
          <ac:chgData name="Inge Van Hauteghem (FAVV-AFSCA)" userId="d8e8cb33-bda8-48da-b406-f6f71b5b9434" providerId="ADAL" clId="{0215931F-6FF7-4B65-B244-54FC1893B30F}" dt="2022-12-21T18:58:17.721" v="1283" actId="478"/>
          <ac:picMkLst>
            <pc:docMk/>
            <pc:sldMk cId="114018375" sldId="259"/>
            <ac:picMk id="7" creationId="{014C48A7-D562-48A9-812A-CC6D930EBDDB}"/>
          </ac:picMkLst>
        </pc:picChg>
        <pc:picChg chg="del">
          <ac:chgData name="Inge Van Hauteghem (FAVV-AFSCA)" userId="d8e8cb33-bda8-48da-b406-f6f71b5b9434" providerId="ADAL" clId="{0215931F-6FF7-4B65-B244-54FC1893B30F}" dt="2022-12-21T18:58:16.638" v="1282" actId="478"/>
          <ac:picMkLst>
            <pc:docMk/>
            <pc:sldMk cId="114018375" sldId="259"/>
            <ac:picMk id="23" creationId="{51F76D28-6313-4B3D-8D77-C3E091CF665A}"/>
          </ac:picMkLst>
        </pc:picChg>
        <pc:picChg chg="add mod">
          <ac:chgData name="Inge Van Hauteghem (FAVV-AFSCA)" userId="d8e8cb33-bda8-48da-b406-f6f71b5b9434" providerId="ADAL" clId="{0215931F-6FF7-4B65-B244-54FC1893B30F}" dt="2022-12-21T19:01:13.276" v="1309" actId="14100"/>
          <ac:picMkLst>
            <pc:docMk/>
            <pc:sldMk cId="114018375" sldId="259"/>
            <ac:picMk id="26" creationId="{A44DC363-67A7-4B37-AAE9-339925A4885B}"/>
          </ac:picMkLst>
        </pc:picChg>
        <pc:picChg chg="add mod">
          <ac:chgData name="Inge Van Hauteghem (FAVV-AFSCA)" userId="d8e8cb33-bda8-48da-b406-f6f71b5b9434" providerId="ADAL" clId="{0215931F-6FF7-4B65-B244-54FC1893B30F}" dt="2022-12-21T19:02:59.498" v="1460" actId="1076"/>
          <ac:picMkLst>
            <pc:docMk/>
            <pc:sldMk cId="114018375" sldId="259"/>
            <ac:picMk id="27" creationId="{C2BF403E-0A8D-4827-8C64-FE03D76C2007}"/>
          </ac:picMkLst>
        </pc:picChg>
        <pc:picChg chg="add mod">
          <ac:chgData name="Inge Van Hauteghem (FAVV-AFSCA)" userId="d8e8cb33-bda8-48da-b406-f6f71b5b9434" providerId="ADAL" clId="{0215931F-6FF7-4B65-B244-54FC1893B30F}" dt="2022-12-21T19:02:57.692" v="1459" actId="1076"/>
          <ac:picMkLst>
            <pc:docMk/>
            <pc:sldMk cId="114018375" sldId="259"/>
            <ac:picMk id="29" creationId="{2126235D-7541-49EE-B635-81DB2AF13ED7}"/>
          </ac:picMkLst>
        </pc:picChg>
      </pc:sldChg>
      <pc:sldChg chg="addSp delSp modSp add mod delAnim modAnim">
        <pc:chgData name="Inge Van Hauteghem (FAVV-AFSCA)" userId="d8e8cb33-bda8-48da-b406-f6f71b5b9434" providerId="ADAL" clId="{0215931F-6FF7-4B65-B244-54FC1893B30F}" dt="2022-12-21T19:15:56.826" v="1521"/>
        <pc:sldMkLst>
          <pc:docMk/>
          <pc:sldMk cId="2817928724" sldId="260"/>
        </pc:sldMkLst>
        <pc:spChg chg="del">
          <ac:chgData name="Inge Van Hauteghem (FAVV-AFSCA)" userId="d8e8cb33-bda8-48da-b406-f6f71b5b9434" providerId="ADAL" clId="{0215931F-6FF7-4B65-B244-54FC1893B30F}" dt="2022-12-21T19:13:45.307" v="1502" actId="478"/>
          <ac:spMkLst>
            <pc:docMk/>
            <pc:sldMk cId="2817928724" sldId="260"/>
            <ac:spMk id="2" creationId="{B61E85DA-7501-4886-9136-789F21C79591}"/>
          </ac:spMkLst>
        </pc:spChg>
        <pc:spChg chg="add mod">
          <ac:chgData name="Inge Van Hauteghem (FAVV-AFSCA)" userId="d8e8cb33-bda8-48da-b406-f6f71b5b9434" providerId="ADAL" clId="{0215931F-6FF7-4B65-B244-54FC1893B30F}" dt="2022-12-21T19:15:00.810" v="1510"/>
          <ac:spMkLst>
            <pc:docMk/>
            <pc:sldMk cId="2817928724" sldId="260"/>
            <ac:spMk id="24" creationId="{2D9F540F-1988-4014-ADB7-49B62B8CDF5E}"/>
          </ac:spMkLst>
        </pc:spChg>
        <pc:spChg chg="del mod">
          <ac:chgData name="Inge Van Hauteghem (FAVV-AFSCA)" userId="d8e8cb33-bda8-48da-b406-f6f71b5b9434" providerId="ADAL" clId="{0215931F-6FF7-4B65-B244-54FC1893B30F}" dt="2022-12-21T19:02:40.216" v="1453" actId="478"/>
          <ac:spMkLst>
            <pc:docMk/>
            <pc:sldMk cId="2817928724" sldId="260"/>
            <ac:spMk id="25" creationId="{D2E4D8AD-6464-4E70-A74F-A0EF523A7667}"/>
          </ac:spMkLst>
        </pc:spChg>
        <pc:spChg chg="del">
          <ac:chgData name="Inge Van Hauteghem (FAVV-AFSCA)" userId="d8e8cb33-bda8-48da-b406-f6f71b5b9434" providerId="ADAL" clId="{0215931F-6FF7-4B65-B244-54FC1893B30F}" dt="2022-12-21T19:02:43.364" v="1457" actId="478"/>
          <ac:spMkLst>
            <pc:docMk/>
            <pc:sldMk cId="2817928724" sldId="260"/>
            <ac:spMk id="28" creationId="{EAC82303-13B4-4CD3-B736-1477F5048E61}"/>
          </ac:spMkLst>
        </pc:spChg>
        <pc:spChg chg="add mod">
          <ac:chgData name="Inge Van Hauteghem (FAVV-AFSCA)" userId="d8e8cb33-bda8-48da-b406-f6f71b5b9434" providerId="ADAL" clId="{0215931F-6FF7-4B65-B244-54FC1893B30F}" dt="2022-12-21T19:15:21.211" v="1515"/>
          <ac:spMkLst>
            <pc:docMk/>
            <pc:sldMk cId="2817928724" sldId="260"/>
            <ac:spMk id="33" creationId="{8E3964E4-3ED3-4186-9819-986F0AAF31D8}"/>
          </ac:spMkLst>
        </pc:spChg>
        <pc:spChg chg="add mod">
          <ac:chgData name="Inge Van Hauteghem (FAVV-AFSCA)" userId="d8e8cb33-bda8-48da-b406-f6f71b5b9434" providerId="ADAL" clId="{0215931F-6FF7-4B65-B244-54FC1893B30F}" dt="2022-12-21T19:15:25.402" v="1516"/>
          <ac:spMkLst>
            <pc:docMk/>
            <pc:sldMk cId="2817928724" sldId="260"/>
            <ac:spMk id="34" creationId="{F6E31388-C7B8-4529-9980-3931431E86F8}"/>
          </ac:spMkLst>
        </pc:spChg>
        <pc:spChg chg="add mod">
          <ac:chgData name="Inge Van Hauteghem (FAVV-AFSCA)" userId="d8e8cb33-bda8-48da-b406-f6f71b5b9434" providerId="ADAL" clId="{0215931F-6FF7-4B65-B244-54FC1893B30F}" dt="2022-12-21T19:15:39.790" v="1519" actId="20577"/>
          <ac:spMkLst>
            <pc:docMk/>
            <pc:sldMk cId="2817928724" sldId="260"/>
            <ac:spMk id="35" creationId="{A52527B0-3241-4AB1-BEC0-F47D76E63127}"/>
          </ac:spMkLst>
        </pc:spChg>
        <pc:spChg chg="add mod">
          <ac:chgData name="Inge Van Hauteghem (FAVV-AFSCA)" userId="d8e8cb33-bda8-48da-b406-f6f71b5b9434" providerId="ADAL" clId="{0215931F-6FF7-4B65-B244-54FC1893B30F}" dt="2022-12-21T19:15:37.687" v="1518"/>
          <ac:spMkLst>
            <pc:docMk/>
            <pc:sldMk cId="2817928724" sldId="260"/>
            <ac:spMk id="36" creationId="{22104854-D6F8-412A-A203-6474E2C95072}"/>
          </ac:spMkLst>
        </pc:spChg>
        <pc:picChg chg="add del mod">
          <ac:chgData name="Inge Van Hauteghem (FAVV-AFSCA)" userId="d8e8cb33-bda8-48da-b406-f6f71b5b9434" providerId="ADAL" clId="{0215931F-6FF7-4B65-B244-54FC1893B30F}" dt="2022-12-21T19:14:54.009" v="1509" actId="478"/>
          <ac:picMkLst>
            <pc:docMk/>
            <pc:sldMk cId="2817928724" sldId="260"/>
            <ac:picMk id="5" creationId="{6A8DFECE-535E-4836-B89F-18FA46371ADC}"/>
          </ac:picMkLst>
        </pc:picChg>
        <pc:picChg chg="del">
          <ac:chgData name="Inge Van Hauteghem (FAVV-AFSCA)" userId="d8e8cb33-bda8-48da-b406-f6f71b5b9434" providerId="ADAL" clId="{0215931F-6FF7-4B65-B244-54FC1893B30F}" dt="2022-12-21T19:02:41.001" v="1454" actId="478"/>
          <ac:picMkLst>
            <pc:docMk/>
            <pc:sldMk cId="2817928724" sldId="260"/>
            <ac:picMk id="26" creationId="{A44DC363-67A7-4B37-AAE9-339925A4885B}"/>
          </ac:picMkLst>
        </pc:picChg>
        <pc:picChg chg="del mod">
          <ac:chgData name="Inge Van Hauteghem (FAVV-AFSCA)" userId="d8e8cb33-bda8-48da-b406-f6f71b5b9434" providerId="ADAL" clId="{0215931F-6FF7-4B65-B244-54FC1893B30F}" dt="2022-12-21T19:02:41.696" v="1456" actId="478"/>
          <ac:picMkLst>
            <pc:docMk/>
            <pc:sldMk cId="2817928724" sldId="260"/>
            <ac:picMk id="27" creationId="{C2BF403E-0A8D-4827-8C64-FE03D76C2007}"/>
          </ac:picMkLst>
        </pc:picChg>
        <pc:picChg chg="add mod">
          <ac:chgData name="Inge Van Hauteghem (FAVV-AFSCA)" userId="d8e8cb33-bda8-48da-b406-f6f71b5b9434" providerId="ADAL" clId="{0215931F-6FF7-4B65-B244-54FC1893B30F}" dt="2022-12-21T19:15:04.845" v="1511"/>
          <ac:picMkLst>
            <pc:docMk/>
            <pc:sldMk cId="2817928724" sldId="260"/>
            <ac:picMk id="29" creationId="{2B5FB9DC-C955-485B-8A1E-9967D07E2936}"/>
          </ac:picMkLst>
        </pc:picChg>
        <pc:picChg chg="add mod">
          <ac:chgData name="Inge Van Hauteghem (FAVV-AFSCA)" userId="d8e8cb33-bda8-48da-b406-f6f71b5b9434" providerId="ADAL" clId="{0215931F-6FF7-4B65-B244-54FC1893B30F}" dt="2022-12-21T19:15:09.190" v="1512"/>
          <ac:picMkLst>
            <pc:docMk/>
            <pc:sldMk cId="2817928724" sldId="260"/>
            <ac:picMk id="30" creationId="{21BA4CFB-AB61-439F-AFFE-F2FCEA2BA400}"/>
          </ac:picMkLst>
        </pc:picChg>
        <pc:picChg chg="add mod">
          <ac:chgData name="Inge Van Hauteghem (FAVV-AFSCA)" userId="d8e8cb33-bda8-48da-b406-f6f71b5b9434" providerId="ADAL" clId="{0215931F-6FF7-4B65-B244-54FC1893B30F}" dt="2022-12-21T19:15:13.010" v="1513"/>
          <ac:picMkLst>
            <pc:docMk/>
            <pc:sldMk cId="2817928724" sldId="260"/>
            <ac:picMk id="31" creationId="{699696D2-6F08-4219-B7D1-918DA93FFAF3}"/>
          </ac:picMkLst>
        </pc:picChg>
        <pc:picChg chg="add mod">
          <ac:chgData name="Inge Van Hauteghem (FAVV-AFSCA)" userId="d8e8cb33-bda8-48da-b406-f6f71b5b9434" providerId="ADAL" clId="{0215931F-6FF7-4B65-B244-54FC1893B30F}" dt="2022-12-21T19:15:16.448" v="1514"/>
          <ac:picMkLst>
            <pc:docMk/>
            <pc:sldMk cId="2817928724" sldId="260"/>
            <ac:picMk id="32" creationId="{F5F5E534-8A63-4355-B6F2-2E485C780E59}"/>
          </ac:picMkLst>
        </pc:picChg>
        <pc:picChg chg="add mod">
          <ac:chgData name="Inge Van Hauteghem (FAVV-AFSCA)" userId="d8e8cb33-bda8-48da-b406-f6f71b5b9434" providerId="ADAL" clId="{0215931F-6FF7-4B65-B244-54FC1893B30F}" dt="2022-12-21T19:15:53.166" v="1520"/>
          <ac:picMkLst>
            <pc:docMk/>
            <pc:sldMk cId="2817928724" sldId="260"/>
            <ac:picMk id="37" creationId="{EF494B36-A98C-44BF-AEF0-8CC446BF6F25}"/>
          </ac:picMkLst>
        </pc:picChg>
        <pc:picChg chg="add mod">
          <ac:chgData name="Inge Van Hauteghem (FAVV-AFSCA)" userId="d8e8cb33-bda8-48da-b406-f6f71b5b9434" providerId="ADAL" clId="{0215931F-6FF7-4B65-B244-54FC1893B30F}" dt="2022-12-21T19:15:56.826" v="1521"/>
          <ac:picMkLst>
            <pc:docMk/>
            <pc:sldMk cId="2817928724" sldId="260"/>
            <ac:picMk id="38" creationId="{CA23F309-FB4D-4FE0-AE73-75EAED0FC1A2}"/>
          </ac:picMkLst>
        </pc:picChg>
        <pc:cxnChg chg="add del">
          <ac:chgData name="Inge Van Hauteghem (FAVV-AFSCA)" userId="d8e8cb33-bda8-48da-b406-f6f71b5b9434" providerId="ADAL" clId="{0215931F-6FF7-4B65-B244-54FC1893B30F}" dt="2022-12-21T19:14:52.477" v="1507" actId="478"/>
          <ac:cxnSpMkLst>
            <pc:docMk/>
            <pc:sldMk cId="2817928724" sldId="260"/>
            <ac:cxnSpMk id="7" creationId="{1EDAFE95-6C58-4FDA-949C-2D0D10066F84}"/>
          </ac:cxnSpMkLst>
        </pc:cxnChg>
      </pc:sldChg>
      <pc:sldChg chg="addSp delSp modSp add mod modAnim">
        <pc:chgData name="Inge Van Hauteghem (FAVV-AFSCA)" userId="d8e8cb33-bda8-48da-b406-f6f71b5b9434" providerId="ADAL" clId="{0215931F-6FF7-4B65-B244-54FC1893B30F}" dt="2022-12-21T19:24:23.993" v="1565" actId="403"/>
        <pc:sldMkLst>
          <pc:docMk/>
          <pc:sldMk cId="701539390" sldId="261"/>
        </pc:sldMkLst>
        <pc:spChg chg="mod">
          <ac:chgData name="Inge Van Hauteghem (FAVV-AFSCA)" userId="d8e8cb33-bda8-48da-b406-f6f71b5b9434" providerId="ADAL" clId="{0215931F-6FF7-4B65-B244-54FC1893B30F}" dt="2022-12-21T19:23:39.122" v="1555" actId="1076"/>
          <ac:spMkLst>
            <pc:docMk/>
            <pc:sldMk cId="701539390" sldId="261"/>
            <ac:spMk id="3" creationId="{DDBF11FC-A5AB-4FCC-B80A-8DD936040A8C}"/>
          </ac:spMkLst>
        </pc:spChg>
        <pc:spChg chg="del">
          <ac:chgData name="Inge Van Hauteghem (FAVV-AFSCA)" userId="d8e8cb33-bda8-48da-b406-f6f71b5b9434" providerId="ADAL" clId="{0215931F-6FF7-4B65-B244-54FC1893B30F}" dt="2022-12-21T19:21:44.269" v="1530" actId="478"/>
          <ac:spMkLst>
            <pc:docMk/>
            <pc:sldMk cId="701539390" sldId="261"/>
            <ac:spMk id="24" creationId="{2D9F540F-1988-4014-ADB7-49B62B8CDF5E}"/>
          </ac:spMkLst>
        </pc:spChg>
        <pc:spChg chg="add mod">
          <ac:chgData name="Inge Van Hauteghem (FAVV-AFSCA)" userId="d8e8cb33-bda8-48da-b406-f6f71b5b9434" providerId="ADAL" clId="{0215931F-6FF7-4B65-B244-54FC1893B30F}" dt="2022-12-21T19:23:42.664" v="1556" actId="1076"/>
          <ac:spMkLst>
            <pc:docMk/>
            <pc:sldMk cId="701539390" sldId="261"/>
            <ac:spMk id="27" creationId="{D74337E7-18AC-42AB-B2E9-7D08F4C3C041}"/>
          </ac:spMkLst>
        </pc:spChg>
        <pc:spChg chg="add mod">
          <ac:chgData name="Inge Van Hauteghem (FAVV-AFSCA)" userId="d8e8cb33-bda8-48da-b406-f6f71b5b9434" providerId="ADAL" clId="{0215931F-6FF7-4B65-B244-54FC1893B30F}" dt="2022-12-21T19:23:53.161" v="1559" actId="1076"/>
          <ac:spMkLst>
            <pc:docMk/>
            <pc:sldMk cId="701539390" sldId="261"/>
            <ac:spMk id="28" creationId="{7230E5B7-3727-44B4-A9F0-573C05812AF9}"/>
          </ac:spMkLst>
        </pc:spChg>
        <pc:spChg chg="del">
          <ac:chgData name="Inge Van Hauteghem (FAVV-AFSCA)" userId="d8e8cb33-bda8-48da-b406-f6f71b5b9434" providerId="ADAL" clId="{0215931F-6FF7-4B65-B244-54FC1893B30F}" dt="2022-12-21T19:21:46.829" v="1531" actId="478"/>
          <ac:spMkLst>
            <pc:docMk/>
            <pc:sldMk cId="701539390" sldId="261"/>
            <ac:spMk id="33" creationId="{8E3964E4-3ED3-4186-9819-986F0AAF31D8}"/>
          </ac:spMkLst>
        </pc:spChg>
        <pc:spChg chg="del">
          <ac:chgData name="Inge Van Hauteghem (FAVV-AFSCA)" userId="d8e8cb33-bda8-48da-b406-f6f71b5b9434" providerId="ADAL" clId="{0215931F-6FF7-4B65-B244-54FC1893B30F}" dt="2022-12-21T19:21:51.547" v="1536" actId="478"/>
          <ac:spMkLst>
            <pc:docMk/>
            <pc:sldMk cId="701539390" sldId="261"/>
            <ac:spMk id="34" creationId="{F6E31388-C7B8-4529-9980-3931431E86F8}"/>
          </ac:spMkLst>
        </pc:spChg>
        <pc:spChg chg="del">
          <ac:chgData name="Inge Van Hauteghem (FAVV-AFSCA)" userId="d8e8cb33-bda8-48da-b406-f6f71b5b9434" providerId="ADAL" clId="{0215931F-6FF7-4B65-B244-54FC1893B30F}" dt="2022-12-21T19:21:53.216" v="1537" actId="478"/>
          <ac:spMkLst>
            <pc:docMk/>
            <pc:sldMk cId="701539390" sldId="261"/>
            <ac:spMk id="35" creationId="{A52527B0-3241-4AB1-BEC0-F47D76E63127}"/>
          </ac:spMkLst>
        </pc:spChg>
        <pc:spChg chg="del">
          <ac:chgData name="Inge Van Hauteghem (FAVV-AFSCA)" userId="d8e8cb33-bda8-48da-b406-f6f71b5b9434" providerId="ADAL" clId="{0215931F-6FF7-4B65-B244-54FC1893B30F}" dt="2022-12-21T19:21:54.785" v="1538" actId="478"/>
          <ac:spMkLst>
            <pc:docMk/>
            <pc:sldMk cId="701539390" sldId="261"/>
            <ac:spMk id="36" creationId="{22104854-D6F8-412A-A203-6474E2C95072}"/>
          </ac:spMkLst>
        </pc:spChg>
        <pc:spChg chg="add mod">
          <ac:chgData name="Inge Van Hauteghem (FAVV-AFSCA)" userId="d8e8cb33-bda8-48da-b406-f6f71b5b9434" providerId="ADAL" clId="{0215931F-6FF7-4B65-B244-54FC1893B30F}" dt="2022-12-21T19:24:01.520" v="1560" actId="1076"/>
          <ac:spMkLst>
            <pc:docMk/>
            <pc:sldMk cId="701539390" sldId="261"/>
            <ac:spMk id="40" creationId="{B3B68A6C-9AFA-4AA3-8B89-559F17532478}"/>
          </ac:spMkLst>
        </pc:spChg>
        <pc:spChg chg="add mod">
          <ac:chgData name="Inge Van Hauteghem (FAVV-AFSCA)" userId="d8e8cb33-bda8-48da-b406-f6f71b5b9434" providerId="ADAL" clId="{0215931F-6FF7-4B65-B244-54FC1893B30F}" dt="2022-12-21T19:24:23.993" v="1565" actId="403"/>
          <ac:spMkLst>
            <pc:docMk/>
            <pc:sldMk cId="701539390" sldId="261"/>
            <ac:spMk id="41" creationId="{9F2DD9AA-0F57-4011-84F3-41BB404D2231}"/>
          </ac:spMkLst>
        </pc:spChg>
        <pc:picChg chg="add mod">
          <ac:chgData name="Inge Van Hauteghem (FAVV-AFSCA)" userId="d8e8cb33-bda8-48da-b406-f6f71b5b9434" providerId="ADAL" clId="{0215931F-6FF7-4B65-B244-54FC1893B30F}" dt="2022-12-21T19:23:46.322" v="1557" actId="14100"/>
          <ac:picMkLst>
            <pc:docMk/>
            <pc:sldMk cId="701539390" sldId="261"/>
            <ac:picMk id="26" creationId="{8BAB8C44-091E-48F8-93BA-08D7CFF45E92}"/>
          </ac:picMkLst>
        </pc:picChg>
        <pc:picChg chg="del">
          <ac:chgData name="Inge Van Hauteghem (FAVV-AFSCA)" userId="d8e8cb33-bda8-48da-b406-f6f71b5b9434" providerId="ADAL" clId="{0215931F-6FF7-4B65-B244-54FC1893B30F}" dt="2022-12-21T19:21:47.711" v="1532" actId="478"/>
          <ac:picMkLst>
            <pc:docMk/>
            <pc:sldMk cId="701539390" sldId="261"/>
            <ac:picMk id="29" creationId="{2B5FB9DC-C955-485B-8A1E-9967D07E2936}"/>
          </ac:picMkLst>
        </pc:picChg>
        <pc:picChg chg="del">
          <ac:chgData name="Inge Van Hauteghem (FAVV-AFSCA)" userId="d8e8cb33-bda8-48da-b406-f6f71b5b9434" providerId="ADAL" clId="{0215931F-6FF7-4B65-B244-54FC1893B30F}" dt="2022-12-21T19:21:48.392" v="1533" actId="478"/>
          <ac:picMkLst>
            <pc:docMk/>
            <pc:sldMk cId="701539390" sldId="261"/>
            <ac:picMk id="30" creationId="{21BA4CFB-AB61-439F-AFFE-F2FCEA2BA400}"/>
          </ac:picMkLst>
        </pc:picChg>
        <pc:picChg chg="del">
          <ac:chgData name="Inge Van Hauteghem (FAVV-AFSCA)" userId="d8e8cb33-bda8-48da-b406-f6f71b5b9434" providerId="ADAL" clId="{0215931F-6FF7-4B65-B244-54FC1893B30F}" dt="2022-12-21T19:21:49.054" v="1534" actId="478"/>
          <ac:picMkLst>
            <pc:docMk/>
            <pc:sldMk cId="701539390" sldId="261"/>
            <ac:picMk id="31" creationId="{699696D2-6F08-4219-B7D1-918DA93FFAF3}"/>
          </ac:picMkLst>
        </pc:picChg>
        <pc:picChg chg="del">
          <ac:chgData name="Inge Van Hauteghem (FAVV-AFSCA)" userId="d8e8cb33-bda8-48da-b406-f6f71b5b9434" providerId="ADAL" clId="{0215931F-6FF7-4B65-B244-54FC1893B30F}" dt="2022-12-21T19:21:49.847" v="1535" actId="478"/>
          <ac:picMkLst>
            <pc:docMk/>
            <pc:sldMk cId="701539390" sldId="261"/>
            <ac:picMk id="32" creationId="{F5F5E534-8A63-4355-B6F2-2E485C780E59}"/>
          </ac:picMkLst>
        </pc:picChg>
        <pc:picChg chg="del">
          <ac:chgData name="Inge Van Hauteghem (FAVV-AFSCA)" userId="d8e8cb33-bda8-48da-b406-f6f71b5b9434" providerId="ADAL" clId="{0215931F-6FF7-4B65-B244-54FC1893B30F}" dt="2022-12-21T19:21:55.655" v="1539" actId="478"/>
          <ac:picMkLst>
            <pc:docMk/>
            <pc:sldMk cId="701539390" sldId="261"/>
            <ac:picMk id="37" creationId="{EF494B36-A98C-44BF-AEF0-8CC446BF6F25}"/>
          </ac:picMkLst>
        </pc:picChg>
        <pc:picChg chg="del">
          <ac:chgData name="Inge Van Hauteghem (FAVV-AFSCA)" userId="d8e8cb33-bda8-48da-b406-f6f71b5b9434" providerId="ADAL" clId="{0215931F-6FF7-4B65-B244-54FC1893B30F}" dt="2022-12-21T19:21:56.197" v="1540" actId="478"/>
          <ac:picMkLst>
            <pc:docMk/>
            <pc:sldMk cId="701539390" sldId="261"/>
            <ac:picMk id="38" creationId="{CA23F309-FB4D-4FE0-AE73-75EAED0FC1A2}"/>
          </ac:picMkLst>
        </pc:picChg>
        <pc:picChg chg="add mod">
          <ac:chgData name="Inge Van Hauteghem (FAVV-AFSCA)" userId="d8e8cb33-bda8-48da-b406-f6f71b5b9434" providerId="ADAL" clId="{0215931F-6FF7-4B65-B244-54FC1893B30F}" dt="2022-12-21T19:23:48.552" v="1558" actId="14100"/>
          <ac:picMkLst>
            <pc:docMk/>
            <pc:sldMk cId="701539390" sldId="261"/>
            <ac:picMk id="39" creationId="{D96AAAD5-3022-4156-9972-87CAE9F1E519}"/>
          </ac:picMkLst>
        </pc:picChg>
      </pc:sldChg>
      <pc:sldChg chg="addSp delSp modSp add mod delAnim modAnim">
        <pc:chgData name="Inge Van Hauteghem (FAVV-AFSCA)" userId="d8e8cb33-bda8-48da-b406-f6f71b5b9434" providerId="ADAL" clId="{0215931F-6FF7-4B65-B244-54FC1893B30F}" dt="2022-12-21T19:25:49.103" v="1588" actId="403"/>
        <pc:sldMkLst>
          <pc:docMk/>
          <pc:sldMk cId="1013665026" sldId="262"/>
        </pc:sldMkLst>
        <pc:spChg chg="add mod">
          <ac:chgData name="Inge Van Hauteghem (FAVV-AFSCA)" userId="d8e8cb33-bda8-48da-b406-f6f71b5b9434" providerId="ADAL" clId="{0215931F-6FF7-4B65-B244-54FC1893B30F}" dt="2022-12-21T19:24:57.214" v="1575" actId="1076"/>
          <ac:spMkLst>
            <pc:docMk/>
            <pc:sldMk cId="1013665026" sldId="262"/>
            <ac:spMk id="23" creationId="{B9B2AB41-116C-40BA-8091-7800E1DEF709}"/>
          </ac:spMkLst>
        </pc:spChg>
        <pc:spChg chg="add mod">
          <ac:chgData name="Inge Van Hauteghem (FAVV-AFSCA)" userId="d8e8cb33-bda8-48da-b406-f6f71b5b9434" providerId="ADAL" clId="{0215931F-6FF7-4B65-B244-54FC1893B30F}" dt="2022-12-21T19:25:12.928" v="1579" actId="14100"/>
          <ac:spMkLst>
            <pc:docMk/>
            <pc:sldMk cId="1013665026" sldId="262"/>
            <ac:spMk id="24" creationId="{A1DB1895-19E6-4304-966B-A0C998B8AF2E}"/>
          </ac:spMkLst>
        </pc:spChg>
        <pc:spChg chg="del">
          <ac:chgData name="Inge Van Hauteghem (FAVV-AFSCA)" userId="d8e8cb33-bda8-48da-b406-f6f71b5b9434" providerId="ADAL" clId="{0215931F-6FF7-4B65-B244-54FC1893B30F}" dt="2022-12-21T19:24:37.952" v="1570" actId="478"/>
          <ac:spMkLst>
            <pc:docMk/>
            <pc:sldMk cId="1013665026" sldId="262"/>
            <ac:spMk id="27" creationId="{D74337E7-18AC-42AB-B2E9-7D08F4C3C041}"/>
          </ac:spMkLst>
        </pc:spChg>
        <pc:spChg chg="del mod">
          <ac:chgData name="Inge Van Hauteghem (FAVV-AFSCA)" userId="d8e8cb33-bda8-48da-b406-f6f71b5b9434" providerId="ADAL" clId="{0215931F-6FF7-4B65-B244-54FC1893B30F}" dt="2022-12-21T19:24:36.396" v="1569" actId="478"/>
          <ac:spMkLst>
            <pc:docMk/>
            <pc:sldMk cId="1013665026" sldId="262"/>
            <ac:spMk id="28" creationId="{7230E5B7-3727-44B4-A9F0-573C05812AF9}"/>
          </ac:spMkLst>
        </pc:spChg>
        <pc:spChg chg="add mod">
          <ac:chgData name="Inge Van Hauteghem (FAVV-AFSCA)" userId="d8e8cb33-bda8-48da-b406-f6f71b5b9434" providerId="ADAL" clId="{0215931F-6FF7-4B65-B244-54FC1893B30F}" dt="2022-12-21T19:25:33.805" v="1583" actId="1076"/>
          <ac:spMkLst>
            <pc:docMk/>
            <pc:sldMk cId="1013665026" sldId="262"/>
            <ac:spMk id="29" creationId="{21DF83EE-1BD8-412C-A292-B9F24A10BDCD}"/>
          </ac:spMkLst>
        </pc:spChg>
        <pc:spChg chg="add mod">
          <ac:chgData name="Inge Van Hauteghem (FAVV-AFSCA)" userId="d8e8cb33-bda8-48da-b406-f6f71b5b9434" providerId="ADAL" clId="{0215931F-6FF7-4B65-B244-54FC1893B30F}" dt="2022-12-21T19:25:49.103" v="1588" actId="403"/>
          <ac:spMkLst>
            <pc:docMk/>
            <pc:sldMk cId="1013665026" sldId="262"/>
            <ac:spMk id="30" creationId="{DD101CC9-91A3-4605-8251-A38E87BE4487}"/>
          </ac:spMkLst>
        </pc:spChg>
        <pc:spChg chg="del">
          <ac:chgData name="Inge Van Hauteghem (FAVV-AFSCA)" userId="d8e8cb33-bda8-48da-b406-f6f71b5b9434" providerId="ADAL" clId="{0215931F-6FF7-4B65-B244-54FC1893B30F}" dt="2022-12-21T19:24:39.539" v="1571" actId="478"/>
          <ac:spMkLst>
            <pc:docMk/>
            <pc:sldMk cId="1013665026" sldId="262"/>
            <ac:spMk id="40" creationId="{B3B68A6C-9AFA-4AA3-8B89-559F17532478}"/>
          </ac:spMkLst>
        </pc:spChg>
        <pc:spChg chg="del">
          <ac:chgData name="Inge Van Hauteghem (FAVV-AFSCA)" userId="d8e8cb33-bda8-48da-b406-f6f71b5b9434" providerId="ADAL" clId="{0215931F-6FF7-4B65-B244-54FC1893B30F}" dt="2022-12-21T19:24:40.875" v="1572" actId="478"/>
          <ac:spMkLst>
            <pc:docMk/>
            <pc:sldMk cId="1013665026" sldId="262"/>
            <ac:spMk id="41" creationId="{9F2DD9AA-0F57-4011-84F3-41BB404D2231}"/>
          </ac:spMkLst>
        </pc:spChg>
        <pc:picChg chg="add mod">
          <ac:chgData name="Inge Van Hauteghem (FAVV-AFSCA)" userId="d8e8cb33-bda8-48da-b406-f6f71b5b9434" providerId="ADAL" clId="{0215931F-6FF7-4B65-B244-54FC1893B30F}" dt="2022-12-21T19:25:40.469" v="1585" actId="1076"/>
          <ac:picMkLst>
            <pc:docMk/>
            <pc:sldMk cId="1013665026" sldId="262"/>
            <ac:picMk id="25" creationId="{D0CD7ADB-3AA0-443C-BEF1-3747D46AE187}"/>
          </ac:picMkLst>
        </pc:picChg>
        <pc:picChg chg="del">
          <ac:chgData name="Inge Van Hauteghem (FAVV-AFSCA)" userId="d8e8cb33-bda8-48da-b406-f6f71b5b9434" providerId="ADAL" clId="{0215931F-6FF7-4B65-B244-54FC1893B30F}" dt="2022-12-21T19:24:53.998" v="1574" actId="478"/>
          <ac:picMkLst>
            <pc:docMk/>
            <pc:sldMk cId="1013665026" sldId="262"/>
            <ac:picMk id="39" creationId="{D96AAAD5-3022-4156-9972-87CAE9F1E519}"/>
          </ac:picMkLst>
        </pc:picChg>
      </pc:sldChg>
      <pc:sldChg chg="addSp delSp modSp add mod modAnim">
        <pc:chgData name="Inge Van Hauteghem (FAVV-AFSCA)" userId="d8e8cb33-bda8-48da-b406-f6f71b5b9434" providerId="ADAL" clId="{0215931F-6FF7-4B65-B244-54FC1893B30F}" dt="2022-12-21T20:52:19.951" v="4164"/>
        <pc:sldMkLst>
          <pc:docMk/>
          <pc:sldMk cId="453056112" sldId="263"/>
        </pc:sldMkLst>
        <pc:spChg chg="del">
          <ac:chgData name="Inge Van Hauteghem (FAVV-AFSCA)" userId="d8e8cb33-bda8-48da-b406-f6f71b5b9434" providerId="ADAL" clId="{0215931F-6FF7-4B65-B244-54FC1893B30F}" dt="2022-12-21T19:26:52.915" v="1597" actId="478"/>
          <ac:spMkLst>
            <pc:docMk/>
            <pc:sldMk cId="453056112" sldId="263"/>
            <ac:spMk id="3" creationId="{DDBF11FC-A5AB-4FCC-B80A-8DD936040A8C}"/>
          </ac:spMkLst>
        </pc:spChg>
        <pc:spChg chg="add del">
          <ac:chgData name="Inge Van Hauteghem (FAVV-AFSCA)" userId="d8e8cb33-bda8-48da-b406-f6f71b5b9434" providerId="ADAL" clId="{0215931F-6FF7-4B65-B244-54FC1893B30F}" dt="2022-12-21T19:43:20.588" v="1631" actId="26606"/>
          <ac:spMkLst>
            <pc:docMk/>
            <pc:sldMk cId="453056112" sldId="263"/>
            <ac:spMk id="8" creationId="{54A6836E-C603-43CB-9DA7-89D8E3FA3838}"/>
          </ac:spMkLst>
        </pc:spChg>
        <pc:spChg chg="add del">
          <ac:chgData name="Inge Van Hauteghem (FAVV-AFSCA)" userId="d8e8cb33-bda8-48da-b406-f6f71b5b9434" providerId="ADAL" clId="{0215931F-6FF7-4B65-B244-54FC1893B30F}" dt="2022-12-21T19:43:20.588" v="1631" actId="26606"/>
          <ac:spMkLst>
            <pc:docMk/>
            <pc:sldMk cId="453056112" sldId="263"/>
            <ac:spMk id="10" creationId="{296007DD-F9BF-4F0F-B8C6-C514B2841971}"/>
          </ac:spMkLst>
        </pc:spChg>
        <pc:spChg chg="del">
          <ac:chgData name="Inge Van Hauteghem (FAVV-AFSCA)" userId="d8e8cb33-bda8-48da-b406-f6f71b5b9434" providerId="ADAL" clId="{0215931F-6FF7-4B65-B244-54FC1893B30F}" dt="2022-12-21T19:26:07.238" v="1590" actId="478"/>
          <ac:spMkLst>
            <pc:docMk/>
            <pc:sldMk cId="453056112" sldId="263"/>
            <ac:spMk id="23" creationId="{B9B2AB41-116C-40BA-8091-7800E1DEF709}"/>
          </ac:spMkLst>
        </pc:spChg>
        <pc:spChg chg="del">
          <ac:chgData name="Inge Van Hauteghem (FAVV-AFSCA)" userId="d8e8cb33-bda8-48da-b406-f6f71b5b9434" providerId="ADAL" clId="{0215931F-6FF7-4B65-B244-54FC1893B30F}" dt="2022-12-21T19:26:08.425" v="1591" actId="478"/>
          <ac:spMkLst>
            <pc:docMk/>
            <pc:sldMk cId="453056112" sldId="263"/>
            <ac:spMk id="24" creationId="{A1DB1895-19E6-4304-966B-A0C998B8AF2E}"/>
          </ac:spMkLst>
        </pc:spChg>
        <pc:spChg chg="add mod">
          <ac:chgData name="Inge Van Hauteghem (FAVV-AFSCA)" userId="d8e8cb33-bda8-48da-b406-f6f71b5b9434" providerId="ADAL" clId="{0215931F-6FF7-4B65-B244-54FC1893B30F}" dt="2022-12-21T20:13:19.077" v="2176" actId="1076"/>
          <ac:spMkLst>
            <pc:docMk/>
            <pc:sldMk cId="453056112" sldId="263"/>
            <ac:spMk id="27" creationId="{CA338EB9-5239-4BA0-9E13-E7152A1876DB}"/>
          </ac:spMkLst>
        </pc:spChg>
        <pc:spChg chg="del">
          <ac:chgData name="Inge Van Hauteghem (FAVV-AFSCA)" userId="d8e8cb33-bda8-48da-b406-f6f71b5b9434" providerId="ADAL" clId="{0215931F-6FF7-4B65-B244-54FC1893B30F}" dt="2022-12-21T19:26:12.305" v="1595" actId="478"/>
          <ac:spMkLst>
            <pc:docMk/>
            <pc:sldMk cId="453056112" sldId="263"/>
            <ac:spMk id="29" creationId="{21DF83EE-1BD8-412C-A292-B9F24A10BDCD}"/>
          </ac:spMkLst>
        </pc:spChg>
        <pc:spChg chg="del mod">
          <ac:chgData name="Inge Van Hauteghem (FAVV-AFSCA)" userId="d8e8cb33-bda8-48da-b406-f6f71b5b9434" providerId="ADAL" clId="{0215931F-6FF7-4B65-B244-54FC1893B30F}" dt="2022-12-21T19:26:10.827" v="1594" actId="478"/>
          <ac:spMkLst>
            <pc:docMk/>
            <pc:sldMk cId="453056112" sldId="263"/>
            <ac:spMk id="30" creationId="{DD101CC9-91A3-4605-8251-A38E87BE4487}"/>
          </ac:spMkLst>
        </pc:spChg>
        <pc:spChg chg="add del mod">
          <ac:chgData name="Inge Van Hauteghem (FAVV-AFSCA)" userId="d8e8cb33-bda8-48da-b406-f6f71b5b9434" providerId="ADAL" clId="{0215931F-6FF7-4B65-B244-54FC1893B30F}" dt="2022-12-21T20:13:44.213" v="2180" actId="21"/>
          <ac:spMkLst>
            <pc:docMk/>
            <pc:sldMk cId="453056112" sldId="263"/>
            <ac:spMk id="34" creationId="{0C813116-4EA0-49CA-A55A-72773A002E08}"/>
          </ac:spMkLst>
        </pc:spChg>
        <pc:grpChg chg="add del">
          <ac:chgData name="Inge Van Hauteghem (FAVV-AFSCA)" userId="d8e8cb33-bda8-48da-b406-f6f71b5b9434" providerId="ADAL" clId="{0215931F-6FF7-4B65-B244-54FC1893B30F}" dt="2022-12-21T19:43:20.588" v="1631" actId="26606"/>
          <ac:grpSpMkLst>
            <pc:docMk/>
            <pc:sldMk cId="453056112" sldId="263"/>
            <ac:grpSpMk id="12" creationId="{8A0FAFCA-5C96-453B-83B7-A9AEF7F18960}"/>
          </ac:grpSpMkLst>
        </pc:grpChg>
        <pc:grpChg chg="add del">
          <ac:chgData name="Inge Van Hauteghem (FAVV-AFSCA)" userId="d8e8cb33-bda8-48da-b406-f6f71b5b9434" providerId="ADAL" clId="{0215931F-6FF7-4B65-B244-54FC1893B30F}" dt="2022-12-21T19:43:20.588" v="1631" actId="26606"/>
          <ac:grpSpMkLst>
            <pc:docMk/>
            <pc:sldMk cId="453056112" sldId="263"/>
            <ac:grpSpMk id="18" creationId="{CD0398DD-AD75-4E2B-A3C6-35073082A8B4}"/>
          </ac:grpSpMkLst>
        </pc:grpChg>
        <pc:picChg chg="add del mod ord modCrop">
          <ac:chgData name="Inge Van Hauteghem (FAVV-AFSCA)" userId="d8e8cb33-bda8-48da-b406-f6f71b5b9434" providerId="ADAL" clId="{0215931F-6FF7-4B65-B244-54FC1893B30F}" dt="2022-12-21T19:51:05.118" v="1657" actId="21"/>
          <ac:picMkLst>
            <pc:docMk/>
            <pc:sldMk cId="453056112" sldId="263"/>
            <ac:picMk id="5" creationId="{D705EFAE-D984-4D20-AEDC-B604652A1E28}"/>
          </ac:picMkLst>
        </pc:picChg>
        <pc:picChg chg="add mod">
          <ac:chgData name="Inge Van Hauteghem (FAVV-AFSCA)" userId="d8e8cb33-bda8-48da-b406-f6f71b5b9434" providerId="ADAL" clId="{0215931F-6FF7-4B65-B244-54FC1893B30F}" dt="2022-12-21T20:03:19.050" v="2038" actId="1076"/>
          <ac:picMkLst>
            <pc:docMk/>
            <pc:sldMk cId="453056112" sldId="263"/>
            <ac:picMk id="6" creationId="{D6CD1579-C4C2-4EAC-A79E-65B7AEF16095}"/>
          </ac:picMkLst>
        </pc:picChg>
        <pc:picChg chg="add del mod">
          <ac:chgData name="Inge Van Hauteghem (FAVV-AFSCA)" userId="d8e8cb33-bda8-48da-b406-f6f71b5b9434" providerId="ADAL" clId="{0215931F-6FF7-4B65-B244-54FC1893B30F}" dt="2022-12-21T19:49:36.793" v="1642" actId="478"/>
          <ac:picMkLst>
            <pc:docMk/>
            <pc:sldMk cId="453056112" sldId="263"/>
            <ac:picMk id="9" creationId="{E5147E13-BE1A-4387-96BB-BAE8196554A7}"/>
          </ac:picMkLst>
        </pc:picChg>
        <pc:picChg chg="add mod modCrop">
          <ac:chgData name="Inge Van Hauteghem (FAVV-AFSCA)" userId="d8e8cb33-bda8-48da-b406-f6f71b5b9434" providerId="ADAL" clId="{0215931F-6FF7-4B65-B244-54FC1893B30F}" dt="2022-12-21T20:05:23.528" v="2096" actId="1076"/>
          <ac:picMkLst>
            <pc:docMk/>
            <pc:sldMk cId="453056112" sldId="263"/>
            <ac:picMk id="11" creationId="{A2C0B972-E8F3-40F0-9BB8-48EA4C37574C}"/>
          </ac:picMkLst>
        </pc:picChg>
        <pc:picChg chg="add mod modCrop">
          <ac:chgData name="Inge Van Hauteghem (FAVV-AFSCA)" userId="d8e8cb33-bda8-48da-b406-f6f71b5b9434" providerId="ADAL" clId="{0215931F-6FF7-4B65-B244-54FC1893B30F}" dt="2022-12-21T20:05:26.137" v="2097" actId="1076"/>
          <ac:picMkLst>
            <pc:docMk/>
            <pc:sldMk cId="453056112" sldId="263"/>
            <ac:picMk id="17" creationId="{A9CB6B9C-DBC6-4B33-B5F4-0C327820706D}"/>
          </ac:picMkLst>
        </pc:picChg>
        <pc:picChg chg="del">
          <ac:chgData name="Inge Van Hauteghem (FAVV-AFSCA)" userId="d8e8cb33-bda8-48da-b406-f6f71b5b9434" providerId="ADAL" clId="{0215931F-6FF7-4B65-B244-54FC1893B30F}" dt="2022-12-21T19:26:09.314" v="1592" actId="478"/>
          <ac:picMkLst>
            <pc:docMk/>
            <pc:sldMk cId="453056112" sldId="263"/>
            <ac:picMk id="25" creationId="{D0CD7ADB-3AA0-443C-BEF1-3747D46AE187}"/>
          </ac:picMkLst>
        </pc:picChg>
        <pc:picChg chg="del">
          <ac:chgData name="Inge Van Hauteghem (FAVV-AFSCA)" userId="d8e8cb33-bda8-48da-b406-f6f71b5b9434" providerId="ADAL" clId="{0215931F-6FF7-4B65-B244-54FC1893B30F}" dt="2022-12-21T19:26:47.196" v="1596" actId="478"/>
          <ac:picMkLst>
            <pc:docMk/>
            <pc:sldMk cId="453056112" sldId="263"/>
            <ac:picMk id="26" creationId="{8BAB8C44-091E-48F8-93BA-08D7CFF45E92}"/>
          </ac:picMkLst>
        </pc:picChg>
        <pc:picChg chg="add mod">
          <ac:chgData name="Inge Van Hauteghem (FAVV-AFSCA)" userId="d8e8cb33-bda8-48da-b406-f6f71b5b9434" providerId="ADAL" clId="{0215931F-6FF7-4B65-B244-54FC1893B30F}" dt="2022-12-21T20:02:48.123" v="2027" actId="1076"/>
          <ac:picMkLst>
            <pc:docMk/>
            <pc:sldMk cId="453056112" sldId="263"/>
            <ac:picMk id="31" creationId="{D2C14C7E-104A-478A-9330-D9D6100704AB}"/>
          </ac:picMkLst>
        </pc:picChg>
        <pc:picChg chg="add mod">
          <ac:chgData name="Inge Van Hauteghem (FAVV-AFSCA)" userId="d8e8cb33-bda8-48da-b406-f6f71b5b9434" providerId="ADAL" clId="{0215931F-6FF7-4B65-B244-54FC1893B30F}" dt="2022-12-21T20:06:41.086" v="2101" actId="1076"/>
          <ac:picMkLst>
            <pc:docMk/>
            <pc:sldMk cId="453056112" sldId="263"/>
            <ac:picMk id="36" creationId="{E1C83232-0B3F-4983-80BE-F135C0F3AB24}"/>
          </ac:picMkLst>
        </pc:picChg>
        <pc:picChg chg="add del mod">
          <ac:chgData name="Inge Van Hauteghem (FAVV-AFSCA)" userId="d8e8cb33-bda8-48da-b406-f6f71b5b9434" providerId="ADAL" clId="{0215931F-6FF7-4B65-B244-54FC1893B30F}" dt="2022-12-21T20:13:40.202" v="2179" actId="478"/>
          <ac:picMkLst>
            <pc:docMk/>
            <pc:sldMk cId="453056112" sldId="263"/>
            <ac:picMk id="38" creationId="{66ECC016-7DA5-472C-860B-F9B7B1151E6C}"/>
          </ac:picMkLst>
        </pc:picChg>
        <pc:cxnChg chg="add del">
          <ac:chgData name="Inge Van Hauteghem (FAVV-AFSCA)" userId="d8e8cb33-bda8-48da-b406-f6f71b5b9434" providerId="ADAL" clId="{0215931F-6FF7-4B65-B244-54FC1893B30F}" dt="2022-12-21T19:43:20.588" v="1631" actId="26606"/>
          <ac:cxnSpMkLst>
            <pc:docMk/>
            <pc:sldMk cId="453056112" sldId="263"/>
            <ac:cxnSpMk id="32" creationId="{60188E89-AF78-40F6-B787-E9BD9C625686}"/>
          </ac:cxnSpMkLst>
        </pc:cxnChg>
      </pc:sldChg>
      <pc:sldChg chg="addSp delSp modSp add mod ord modAnim">
        <pc:chgData name="Inge Van Hauteghem (FAVV-AFSCA)" userId="d8e8cb33-bda8-48da-b406-f6f71b5b9434" providerId="ADAL" clId="{0215931F-6FF7-4B65-B244-54FC1893B30F}" dt="2022-12-21T20:50:46.077" v="4154"/>
        <pc:sldMkLst>
          <pc:docMk/>
          <pc:sldMk cId="2267542107" sldId="264"/>
        </pc:sldMkLst>
        <pc:spChg chg="add mod">
          <ac:chgData name="Inge Van Hauteghem (FAVV-AFSCA)" userId="d8e8cb33-bda8-48da-b406-f6f71b5b9434" providerId="ADAL" clId="{0215931F-6FF7-4B65-B244-54FC1893B30F}" dt="2022-12-21T20:03:59.570" v="2044" actId="1076"/>
          <ac:spMkLst>
            <pc:docMk/>
            <pc:sldMk cId="2267542107" sldId="264"/>
            <ac:spMk id="2" creationId="{79C8610A-C2FF-49B1-99AC-16981EB925D4}"/>
          </ac:spMkLst>
        </pc:spChg>
        <pc:spChg chg="mod">
          <ac:chgData name="Inge Van Hauteghem (FAVV-AFSCA)" userId="d8e8cb33-bda8-48da-b406-f6f71b5b9434" providerId="ADAL" clId="{0215931F-6FF7-4B65-B244-54FC1893B30F}" dt="2022-12-21T20:10:49.542" v="2171" actId="14100"/>
          <ac:spMkLst>
            <pc:docMk/>
            <pc:sldMk cId="2267542107" sldId="264"/>
            <ac:spMk id="27" creationId="{CA338EB9-5239-4BA0-9E13-E7152A1876DB}"/>
          </ac:spMkLst>
        </pc:spChg>
        <pc:spChg chg="add mod">
          <ac:chgData name="Inge Van Hauteghem (FAVV-AFSCA)" userId="d8e8cb33-bda8-48da-b406-f6f71b5b9434" providerId="ADAL" clId="{0215931F-6FF7-4B65-B244-54FC1893B30F}" dt="2022-12-21T20:10:57.026" v="2173" actId="403"/>
          <ac:spMkLst>
            <pc:docMk/>
            <pc:sldMk cId="2267542107" sldId="264"/>
            <ac:spMk id="30" creationId="{C2B02E95-C366-4407-8CF1-4EA356DB0495}"/>
          </ac:spMkLst>
        </pc:spChg>
        <pc:spChg chg="add mod">
          <ac:chgData name="Inge Van Hauteghem (FAVV-AFSCA)" userId="d8e8cb33-bda8-48da-b406-f6f71b5b9434" providerId="ADAL" clId="{0215931F-6FF7-4B65-B244-54FC1893B30F}" dt="2022-12-21T20:04:47.211" v="2094" actId="404"/>
          <ac:spMkLst>
            <pc:docMk/>
            <pc:sldMk cId="2267542107" sldId="264"/>
            <ac:spMk id="31" creationId="{7F509856-BE95-4CE6-8011-F31CAF75E81D}"/>
          </ac:spMkLst>
        </pc:spChg>
        <pc:picChg chg="add mod">
          <ac:chgData name="Inge Van Hauteghem (FAVV-AFSCA)" userId="d8e8cb33-bda8-48da-b406-f6f71b5b9434" providerId="ADAL" clId="{0215931F-6FF7-4B65-B244-54FC1893B30F}" dt="2022-12-21T19:59:08.527" v="1963" actId="1076"/>
          <ac:picMkLst>
            <pc:docMk/>
            <pc:sldMk cId="2267542107" sldId="264"/>
            <ac:picMk id="4" creationId="{C40B49FE-381B-4AE3-A354-76B496B5D958}"/>
          </ac:picMkLst>
        </pc:picChg>
        <pc:picChg chg="del">
          <ac:chgData name="Inge Van Hauteghem (FAVV-AFSCA)" userId="d8e8cb33-bda8-48da-b406-f6f71b5b9434" providerId="ADAL" clId="{0215931F-6FF7-4B65-B244-54FC1893B30F}" dt="2022-12-21T19:49:25.192" v="1640" actId="478"/>
          <ac:picMkLst>
            <pc:docMk/>
            <pc:sldMk cId="2267542107" sldId="264"/>
            <ac:picMk id="5" creationId="{D705EFAE-D984-4D20-AEDC-B604652A1E28}"/>
          </ac:picMkLst>
        </pc:picChg>
        <pc:picChg chg="del">
          <ac:chgData name="Inge Van Hauteghem (FAVV-AFSCA)" userId="d8e8cb33-bda8-48da-b406-f6f71b5b9434" providerId="ADAL" clId="{0215931F-6FF7-4B65-B244-54FC1893B30F}" dt="2022-12-21T19:49:25.813" v="1641" actId="478"/>
          <ac:picMkLst>
            <pc:docMk/>
            <pc:sldMk cId="2267542107" sldId="264"/>
            <ac:picMk id="6" creationId="{D6CD1579-C4C2-4EAC-A79E-65B7AEF16095}"/>
          </ac:picMkLst>
        </pc:picChg>
        <pc:picChg chg="del">
          <ac:chgData name="Inge Van Hauteghem (FAVV-AFSCA)" userId="d8e8cb33-bda8-48da-b406-f6f71b5b9434" providerId="ADAL" clId="{0215931F-6FF7-4B65-B244-54FC1893B30F}" dt="2022-12-21T19:49:24.419" v="1639" actId="478"/>
          <ac:picMkLst>
            <pc:docMk/>
            <pc:sldMk cId="2267542107" sldId="264"/>
            <ac:picMk id="11" creationId="{A2C0B972-E8F3-40F0-9BB8-48EA4C37574C}"/>
          </ac:picMkLst>
        </pc:picChg>
        <pc:picChg chg="add mod">
          <ac:chgData name="Inge Van Hauteghem (FAVV-AFSCA)" userId="d8e8cb33-bda8-48da-b406-f6f71b5b9434" providerId="ADAL" clId="{0215931F-6FF7-4B65-B244-54FC1893B30F}" dt="2022-12-21T19:59:10.863" v="1964" actId="1076"/>
          <ac:picMkLst>
            <pc:docMk/>
            <pc:sldMk cId="2267542107" sldId="264"/>
            <ac:picMk id="17" creationId="{15AEFA70-83D6-458F-B015-8395C9161A25}"/>
          </ac:picMkLst>
        </pc:picChg>
        <pc:picChg chg="add mod">
          <ac:chgData name="Inge Van Hauteghem (FAVV-AFSCA)" userId="d8e8cb33-bda8-48da-b406-f6f71b5b9434" providerId="ADAL" clId="{0215931F-6FF7-4B65-B244-54FC1893B30F}" dt="2022-12-21T20:50:12.026" v="4146" actId="1076"/>
          <ac:picMkLst>
            <pc:docMk/>
            <pc:sldMk cId="2267542107" sldId="264"/>
            <ac:picMk id="24" creationId="{88BDBFE7-D60C-40AC-A593-BF4A4CCFB4E2}"/>
          </ac:picMkLst>
        </pc:picChg>
        <pc:picChg chg="add mod">
          <ac:chgData name="Inge Van Hauteghem (FAVV-AFSCA)" userId="d8e8cb33-bda8-48da-b406-f6f71b5b9434" providerId="ADAL" clId="{0215931F-6FF7-4B65-B244-54FC1893B30F}" dt="2022-12-21T19:59:02.495" v="1960" actId="1076"/>
          <ac:picMkLst>
            <pc:docMk/>
            <pc:sldMk cId="2267542107" sldId="264"/>
            <ac:picMk id="26" creationId="{E679DB3D-C3E1-4A5D-8F1D-4E1EA9D0F544}"/>
          </ac:picMkLst>
        </pc:picChg>
        <pc:picChg chg="add mod">
          <ac:chgData name="Inge Van Hauteghem (FAVV-AFSCA)" userId="d8e8cb33-bda8-48da-b406-f6f71b5b9434" providerId="ADAL" clId="{0215931F-6FF7-4B65-B244-54FC1893B30F}" dt="2022-12-21T19:59:03.903" v="1961" actId="1076"/>
          <ac:picMkLst>
            <pc:docMk/>
            <pc:sldMk cId="2267542107" sldId="264"/>
            <ac:picMk id="29" creationId="{94300731-BCFA-4107-8335-46877D51FE8A}"/>
          </ac:picMkLst>
        </pc:picChg>
      </pc:sldChg>
      <pc:sldChg chg="modSp new mod">
        <pc:chgData name="Inge Van Hauteghem (FAVV-AFSCA)" userId="d8e8cb33-bda8-48da-b406-f6f71b5b9434" providerId="ADAL" clId="{0215931F-6FF7-4B65-B244-54FC1893B30F}" dt="2022-12-21T20:07:26.915" v="2107" actId="122"/>
        <pc:sldMkLst>
          <pc:docMk/>
          <pc:sldMk cId="2354309143" sldId="265"/>
        </pc:sldMkLst>
        <pc:spChg chg="mod">
          <ac:chgData name="Inge Van Hauteghem (FAVV-AFSCA)" userId="d8e8cb33-bda8-48da-b406-f6f71b5b9434" providerId="ADAL" clId="{0215931F-6FF7-4B65-B244-54FC1893B30F}" dt="2022-12-21T20:07:26.915" v="2107" actId="122"/>
          <ac:spMkLst>
            <pc:docMk/>
            <pc:sldMk cId="2354309143" sldId="265"/>
            <ac:spMk id="2" creationId="{4FCF8D87-2A9D-4022-AD9C-8C5B7ED05D09}"/>
          </ac:spMkLst>
        </pc:spChg>
      </pc:sldChg>
      <pc:sldChg chg="addSp delSp modSp add mod modAnim">
        <pc:chgData name="Inge Van Hauteghem (FAVV-AFSCA)" userId="d8e8cb33-bda8-48da-b406-f6f71b5b9434" providerId="ADAL" clId="{0215931F-6FF7-4B65-B244-54FC1893B30F}" dt="2022-12-21T20:09:05.512" v="2128" actId="403"/>
        <pc:sldMkLst>
          <pc:docMk/>
          <pc:sldMk cId="3848874342" sldId="266"/>
        </pc:sldMkLst>
        <pc:spChg chg="del mod">
          <ac:chgData name="Inge Van Hauteghem (FAVV-AFSCA)" userId="d8e8cb33-bda8-48da-b406-f6f71b5b9434" providerId="ADAL" clId="{0215931F-6FF7-4B65-B244-54FC1893B30F}" dt="2022-12-21T20:07:59.443" v="2110" actId="478"/>
          <ac:spMkLst>
            <pc:docMk/>
            <pc:sldMk cId="3848874342" sldId="266"/>
            <ac:spMk id="3" creationId="{DDBF11FC-A5AB-4FCC-B80A-8DD936040A8C}"/>
          </ac:spMkLst>
        </pc:spChg>
        <pc:spChg chg="del">
          <ac:chgData name="Inge Van Hauteghem (FAVV-AFSCA)" userId="d8e8cb33-bda8-48da-b406-f6f71b5b9434" providerId="ADAL" clId="{0215931F-6FF7-4B65-B244-54FC1893B30F}" dt="2022-12-21T20:08:01.648" v="2112" actId="478"/>
          <ac:spMkLst>
            <pc:docMk/>
            <pc:sldMk cId="3848874342" sldId="266"/>
            <ac:spMk id="23" creationId="{B9B2AB41-116C-40BA-8091-7800E1DEF709}"/>
          </ac:spMkLst>
        </pc:spChg>
        <pc:spChg chg="del">
          <ac:chgData name="Inge Van Hauteghem (FAVV-AFSCA)" userId="d8e8cb33-bda8-48da-b406-f6f71b5b9434" providerId="ADAL" clId="{0215931F-6FF7-4B65-B244-54FC1893B30F}" dt="2022-12-21T20:08:02.892" v="2113" actId="478"/>
          <ac:spMkLst>
            <pc:docMk/>
            <pc:sldMk cId="3848874342" sldId="266"/>
            <ac:spMk id="24" creationId="{A1DB1895-19E6-4304-966B-A0C998B8AF2E}"/>
          </ac:spMkLst>
        </pc:spChg>
        <pc:spChg chg="add mod">
          <ac:chgData name="Inge Van Hauteghem (FAVV-AFSCA)" userId="d8e8cb33-bda8-48da-b406-f6f71b5b9434" providerId="ADAL" clId="{0215931F-6FF7-4B65-B244-54FC1893B30F}" dt="2022-12-21T20:09:05.512" v="2128" actId="403"/>
          <ac:spMkLst>
            <pc:docMk/>
            <pc:sldMk cId="3848874342" sldId="266"/>
            <ac:spMk id="27" creationId="{6CF0FD00-5AEA-4C41-9ECE-EDD0D23E8AD5}"/>
          </ac:spMkLst>
        </pc:spChg>
        <pc:spChg chg="del">
          <ac:chgData name="Inge Van Hauteghem (FAVV-AFSCA)" userId="d8e8cb33-bda8-48da-b406-f6f71b5b9434" providerId="ADAL" clId="{0215931F-6FF7-4B65-B244-54FC1893B30F}" dt="2022-12-21T20:08:07.966" v="2117" actId="478"/>
          <ac:spMkLst>
            <pc:docMk/>
            <pc:sldMk cId="3848874342" sldId="266"/>
            <ac:spMk id="29" creationId="{21DF83EE-1BD8-412C-A292-B9F24A10BDCD}"/>
          </ac:spMkLst>
        </pc:spChg>
        <pc:spChg chg="del mod">
          <ac:chgData name="Inge Van Hauteghem (FAVV-AFSCA)" userId="d8e8cb33-bda8-48da-b406-f6f71b5b9434" providerId="ADAL" clId="{0215931F-6FF7-4B65-B244-54FC1893B30F}" dt="2022-12-21T20:08:06.410" v="2116" actId="478"/>
          <ac:spMkLst>
            <pc:docMk/>
            <pc:sldMk cId="3848874342" sldId="266"/>
            <ac:spMk id="30" creationId="{DD101CC9-91A3-4605-8251-A38E87BE4487}"/>
          </ac:spMkLst>
        </pc:spChg>
        <pc:picChg chg="del">
          <ac:chgData name="Inge Van Hauteghem (FAVV-AFSCA)" userId="d8e8cb33-bda8-48da-b406-f6f71b5b9434" providerId="ADAL" clId="{0215931F-6FF7-4B65-B244-54FC1893B30F}" dt="2022-12-21T20:08:04.840" v="2115" actId="478"/>
          <ac:picMkLst>
            <pc:docMk/>
            <pc:sldMk cId="3848874342" sldId="266"/>
            <ac:picMk id="25" creationId="{D0CD7ADB-3AA0-443C-BEF1-3747D46AE187}"/>
          </ac:picMkLst>
        </pc:picChg>
        <pc:picChg chg="del">
          <ac:chgData name="Inge Van Hauteghem (FAVV-AFSCA)" userId="d8e8cb33-bda8-48da-b406-f6f71b5b9434" providerId="ADAL" clId="{0215931F-6FF7-4B65-B244-54FC1893B30F}" dt="2022-12-21T20:08:00.273" v="2111" actId="478"/>
          <ac:picMkLst>
            <pc:docMk/>
            <pc:sldMk cId="3848874342" sldId="266"/>
            <ac:picMk id="26" creationId="{8BAB8C44-091E-48F8-93BA-08D7CFF45E92}"/>
          </ac:picMkLst>
        </pc:picChg>
      </pc:sldChg>
      <pc:sldChg chg="modSp add mod ord">
        <pc:chgData name="Inge Van Hauteghem (FAVV-AFSCA)" userId="d8e8cb33-bda8-48da-b406-f6f71b5b9434" providerId="ADAL" clId="{0215931F-6FF7-4B65-B244-54FC1893B30F}" dt="2022-12-21T20:21:20.736" v="2205" actId="20577"/>
        <pc:sldMkLst>
          <pc:docMk/>
          <pc:sldMk cId="298662138" sldId="267"/>
        </pc:sldMkLst>
        <pc:spChg chg="mod">
          <ac:chgData name="Inge Van Hauteghem (FAVV-AFSCA)" userId="d8e8cb33-bda8-48da-b406-f6f71b5b9434" providerId="ADAL" clId="{0215931F-6FF7-4B65-B244-54FC1893B30F}" dt="2022-12-21T20:21:20.736" v="2205" actId="20577"/>
          <ac:spMkLst>
            <pc:docMk/>
            <pc:sldMk cId="298662138" sldId="267"/>
            <ac:spMk id="27" creationId="{6CF0FD00-5AEA-4C41-9ECE-EDD0D23E8AD5}"/>
          </ac:spMkLst>
        </pc:spChg>
      </pc:sldChg>
      <pc:sldChg chg="addSp delSp modSp add mod">
        <pc:chgData name="Inge Van Hauteghem (FAVV-AFSCA)" userId="d8e8cb33-bda8-48da-b406-f6f71b5b9434" providerId="ADAL" clId="{0215931F-6FF7-4B65-B244-54FC1893B30F}" dt="2022-12-21T20:29:50.718" v="2476" actId="26606"/>
        <pc:sldMkLst>
          <pc:docMk/>
          <pc:sldMk cId="3748584309" sldId="268"/>
        </pc:sldMkLst>
        <pc:spChg chg="del">
          <ac:chgData name="Inge Van Hauteghem (FAVV-AFSCA)" userId="d8e8cb33-bda8-48da-b406-f6f71b5b9434" providerId="ADAL" clId="{0215931F-6FF7-4B65-B244-54FC1893B30F}" dt="2022-12-21T20:27:39.776" v="2290" actId="26606"/>
          <ac:spMkLst>
            <pc:docMk/>
            <pc:sldMk cId="3748584309" sldId="268"/>
            <ac:spMk id="8" creationId="{54A6836E-C603-43CB-9DA7-89D8E3FA3838}"/>
          </ac:spMkLst>
        </pc:spChg>
        <pc:spChg chg="del">
          <ac:chgData name="Inge Van Hauteghem (FAVV-AFSCA)" userId="d8e8cb33-bda8-48da-b406-f6f71b5b9434" providerId="ADAL" clId="{0215931F-6FF7-4B65-B244-54FC1893B30F}" dt="2022-12-21T20:27:39.776" v="2290" actId="26606"/>
          <ac:spMkLst>
            <pc:docMk/>
            <pc:sldMk cId="3748584309" sldId="268"/>
            <ac:spMk id="10" creationId="{296007DD-F9BF-4F0F-B8C6-C514B2841971}"/>
          </ac:spMkLst>
        </pc:spChg>
        <pc:spChg chg="mod">
          <ac:chgData name="Inge Van Hauteghem (FAVV-AFSCA)" userId="d8e8cb33-bda8-48da-b406-f6f71b5b9434" providerId="ADAL" clId="{0215931F-6FF7-4B65-B244-54FC1893B30F}" dt="2022-12-21T20:29:50.718" v="2476" actId="26606"/>
          <ac:spMkLst>
            <pc:docMk/>
            <pc:sldMk cId="3748584309" sldId="268"/>
            <ac:spMk id="27" creationId="{6CF0FD00-5AEA-4C41-9ECE-EDD0D23E8AD5}"/>
          </ac:spMkLst>
        </pc:spChg>
        <pc:spChg chg="add del">
          <ac:chgData name="Inge Van Hauteghem (FAVV-AFSCA)" userId="d8e8cb33-bda8-48da-b406-f6f71b5b9434" providerId="ADAL" clId="{0215931F-6FF7-4B65-B244-54FC1893B30F}" dt="2022-12-21T20:27:57.544" v="2292" actId="26606"/>
          <ac:spMkLst>
            <pc:docMk/>
            <pc:sldMk cId="3748584309" sldId="268"/>
            <ac:spMk id="32" creationId="{FEC7823C-FDD6-429C-986C-063FDEBF9EAA}"/>
          </ac:spMkLst>
        </pc:spChg>
        <pc:spChg chg="add del">
          <ac:chgData name="Inge Van Hauteghem (FAVV-AFSCA)" userId="d8e8cb33-bda8-48da-b406-f6f71b5b9434" providerId="ADAL" clId="{0215931F-6FF7-4B65-B244-54FC1893B30F}" dt="2022-12-21T20:27:57.544" v="2292" actId="26606"/>
          <ac:spMkLst>
            <pc:docMk/>
            <pc:sldMk cId="3748584309" sldId="268"/>
            <ac:spMk id="34" creationId="{9CF7FE1C-8BC5-4B0C-A2BC-93AB72C90FDD}"/>
          </ac:spMkLst>
        </pc:spChg>
        <pc:spChg chg="add del">
          <ac:chgData name="Inge Van Hauteghem (FAVV-AFSCA)" userId="d8e8cb33-bda8-48da-b406-f6f71b5b9434" providerId="ADAL" clId="{0215931F-6FF7-4B65-B244-54FC1893B30F}" dt="2022-12-21T20:27:57.544" v="2292" actId="26606"/>
          <ac:spMkLst>
            <pc:docMk/>
            <pc:sldMk cId="3748584309" sldId="268"/>
            <ac:spMk id="36" creationId="{B0651F5E-0457-4065-ACB2-8B81590C204B}"/>
          </ac:spMkLst>
        </pc:spChg>
        <pc:spChg chg="add del">
          <ac:chgData name="Inge Van Hauteghem (FAVV-AFSCA)" userId="d8e8cb33-bda8-48da-b406-f6f71b5b9434" providerId="ADAL" clId="{0215931F-6FF7-4B65-B244-54FC1893B30F}" dt="2022-12-21T20:29:50.718" v="2476" actId="26606"/>
          <ac:spMkLst>
            <pc:docMk/>
            <pc:sldMk cId="3748584309" sldId="268"/>
            <ac:spMk id="41" creationId="{D1A671DE-D529-4A2A-A35D-E97400239504}"/>
          </ac:spMkLst>
        </pc:spChg>
        <pc:spChg chg="add del">
          <ac:chgData name="Inge Van Hauteghem (FAVV-AFSCA)" userId="d8e8cb33-bda8-48da-b406-f6f71b5b9434" providerId="ADAL" clId="{0215931F-6FF7-4B65-B244-54FC1893B30F}" dt="2022-12-21T20:29:50.718" v="2476" actId="26606"/>
          <ac:spMkLst>
            <pc:docMk/>
            <pc:sldMk cId="3748584309" sldId="268"/>
            <ac:spMk id="43" creationId="{755E9CD0-04B0-4A3C-B291-AD913379C713}"/>
          </ac:spMkLst>
        </pc:spChg>
        <pc:spChg chg="add del">
          <ac:chgData name="Inge Van Hauteghem (FAVV-AFSCA)" userId="d8e8cb33-bda8-48da-b406-f6f71b5b9434" providerId="ADAL" clId="{0215931F-6FF7-4B65-B244-54FC1893B30F}" dt="2022-12-21T20:29:50.718" v="2476" actId="26606"/>
          <ac:spMkLst>
            <pc:docMk/>
            <pc:sldMk cId="3748584309" sldId="268"/>
            <ac:spMk id="47" creationId="{80BC66F9-7A74-4286-AD22-1174052CC22C}"/>
          </ac:spMkLst>
        </pc:spChg>
        <pc:spChg chg="add del">
          <ac:chgData name="Inge Van Hauteghem (FAVV-AFSCA)" userId="d8e8cb33-bda8-48da-b406-f6f71b5b9434" providerId="ADAL" clId="{0215931F-6FF7-4B65-B244-54FC1893B30F}" dt="2022-12-21T20:29:50.718" v="2476" actId="26606"/>
          <ac:spMkLst>
            <pc:docMk/>
            <pc:sldMk cId="3748584309" sldId="268"/>
            <ac:spMk id="49" creationId="{D8142CC3-2B5C-48E6-9DF0-6C8ACBAF23EF}"/>
          </ac:spMkLst>
        </pc:spChg>
        <pc:spChg chg="add del">
          <ac:chgData name="Inge Van Hauteghem (FAVV-AFSCA)" userId="d8e8cb33-bda8-48da-b406-f6f71b5b9434" providerId="ADAL" clId="{0215931F-6FF7-4B65-B244-54FC1893B30F}" dt="2022-12-21T20:29:50.718" v="2476" actId="26606"/>
          <ac:spMkLst>
            <pc:docMk/>
            <pc:sldMk cId="3748584309" sldId="268"/>
            <ac:spMk id="51" creationId="{1DD8BF3B-6066-418C-8D1A-75C5E396FC04}"/>
          </ac:spMkLst>
        </pc:spChg>
        <pc:spChg chg="add del">
          <ac:chgData name="Inge Van Hauteghem (FAVV-AFSCA)" userId="d8e8cb33-bda8-48da-b406-f6f71b5b9434" providerId="ADAL" clId="{0215931F-6FF7-4B65-B244-54FC1893B30F}" dt="2022-12-21T20:29:50.718" v="2476" actId="26606"/>
          <ac:spMkLst>
            <pc:docMk/>
            <pc:sldMk cId="3748584309" sldId="268"/>
            <ac:spMk id="53" creationId="{46A89C79-8EF3-4AF9-B3D9-59A883F41C83}"/>
          </ac:spMkLst>
        </pc:spChg>
        <pc:spChg chg="add del">
          <ac:chgData name="Inge Van Hauteghem (FAVV-AFSCA)" userId="d8e8cb33-bda8-48da-b406-f6f71b5b9434" providerId="ADAL" clId="{0215931F-6FF7-4B65-B244-54FC1893B30F}" dt="2022-12-21T20:29:50.718" v="2476" actId="26606"/>
          <ac:spMkLst>
            <pc:docMk/>
            <pc:sldMk cId="3748584309" sldId="268"/>
            <ac:spMk id="55" creationId="{72AF41FE-63D7-4695-81D2-66D2510E4486}"/>
          </ac:spMkLst>
        </pc:spChg>
        <pc:spChg chg="add del">
          <ac:chgData name="Inge Van Hauteghem (FAVV-AFSCA)" userId="d8e8cb33-bda8-48da-b406-f6f71b5b9434" providerId="ADAL" clId="{0215931F-6FF7-4B65-B244-54FC1893B30F}" dt="2022-12-21T20:29:50.718" v="2476" actId="26606"/>
          <ac:spMkLst>
            <pc:docMk/>
            <pc:sldMk cId="3748584309" sldId="268"/>
            <ac:spMk id="57" creationId="{EFE5CE34-4543-42E5-B82C-1F3D12422CDD}"/>
          </ac:spMkLst>
        </pc:spChg>
        <pc:spChg chg="add">
          <ac:chgData name="Inge Van Hauteghem (FAVV-AFSCA)" userId="d8e8cb33-bda8-48da-b406-f6f71b5b9434" providerId="ADAL" clId="{0215931F-6FF7-4B65-B244-54FC1893B30F}" dt="2022-12-21T20:29:50.718" v="2476" actId="26606"/>
          <ac:spMkLst>
            <pc:docMk/>
            <pc:sldMk cId="3748584309" sldId="268"/>
            <ac:spMk id="62" creationId="{6314D791-4D8A-4854-B8FC-6959656D09AD}"/>
          </ac:spMkLst>
        </pc:spChg>
        <pc:spChg chg="add">
          <ac:chgData name="Inge Van Hauteghem (FAVV-AFSCA)" userId="d8e8cb33-bda8-48da-b406-f6f71b5b9434" providerId="ADAL" clId="{0215931F-6FF7-4B65-B244-54FC1893B30F}" dt="2022-12-21T20:29:50.718" v="2476" actId="26606"/>
          <ac:spMkLst>
            <pc:docMk/>
            <pc:sldMk cId="3748584309" sldId="268"/>
            <ac:spMk id="64" creationId="{15076E76-3EB3-4269-8135-07CAB20E59A5}"/>
          </ac:spMkLst>
        </pc:spChg>
        <pc:grpChg chg="del">
          <ac:chgData name="Inge Van Hauteghem (FAVV-AFSCA)" userId="d8e8cb33-bda8-48da-b406-f6f71b5b9434" providerId="ADAL" clId="{0215931F-6FF7-4B65-B244-54FC1893B30F}" dt="2022-12-21T20:27:39.776" v="2290" actId="26606"/>
          <ac:grpSpMkLst>
            <pc:docMk/>
            <pc:sldMk cId="3748584309" sldId="268"/>
            <ac:grpSpMk id="12" creationId="{8A0FAFCA-5C96-453B-83B7-A9AEF7F18960}"/>
          </ac:grpSpMkLst>
        </pc:grpChg>
        <pc:grpChg chg="del">
          <ac:chgData name="Inge Van Hauteghem (FAVV-AFSCA)" userId="d8e8cb33-bda8-48da-b406-f6f71b5b9434" providerId="ADAL" clId="{0215931F-6FF7-4B65-B244-54FC1893B30F}" dt="2022-12-21T20:27:39.776" v="2290" actId="26606"/>
          <ac:grpSpMkLst>
            <pc:docMk/>
            <pc:sldMk cId="3748584309" sldId="268"/>
            <ac:grpSpMk id="18" creationId="{CD0398DD-AD75-4E2B-A3C6-35073082A8B4}"/>
          </ac:grpSpMkLst>
        </pc:grpChg>
        <pc:grpChg chg="add">
          <ac:chgData name="Inge Van Hauteghem (FAVV-AFSCA)" userId="d8e8cb33-bda8-48da-b406-f6f71b5b9434" providerId="ADAL" clId="{0215931F-6FF7-4B65-B244-54FC1893B30F}" dt="2022-12-21T20:29:50.718" v="2476" actId="26606"/>
          <ac:grpSpMkLst>
            <pc:docMk/>
            <pc:sldMk cId="3748584309" sldId="268"/>
            <ac:grpSpMk id="66" creationId="{5EB3C7E5-50E1-4F9E-AEA3-A6D2190394F1}"/>
          </ac:grpSpMkLst>
        </pc:grpChg>
        <pc:grpChg chg="add">
          <ac:chgData name="Inge Van Hauteghem (FAVV-AFSCA)" userId="d8e8cb33-bda8-48da-b406-f6f71b5b9434" providerId="ADAL" clId="{0215931F-6FF7-4B65-B244-54FC1893B30F}" dt="2022-12-21T20:29:50.718" v="2476" actId="26606"/>
          <ac:grpSpMkLst>
            <pc:docMk/>
            <pc:sldMk cId="3748584309" sldId="268"/>
            <ac:grpSpMk id="72" creationId="{B988F9A4-0578-4C59-8B4A-346E02CF3A3F}"/>
          </ac:grpSpMkLst>
        </pc:grpChg>
        <pc:cxnChg chg="add del">
          <ac:chgData name="Inge Van Hauteghem (FAVV-AFSCA)" userId="d8e8cb33-bda8-48da-b406-f6f71b5b9434" providerId="ADAL" clId="{0215931F-6FF7-4B65-B244-54FC1893B30F}" dt="2022-12-21T20:29:50.718" v="2476" actId="26606"/>
          <ac:cxnSpMkLst>
            <pc:docMk/>
            <pc:sldMk cId="3748584309" sldId="268"/>
            <ac:cxnSpMk id="45" creationId="{7B2D303B-3DD0-4319-9EAD-361847FEC71D}"/>
          </ac:cxnSpMkLst>
        </pc:cxnChg>
      </pc:sldChg>
      <pc:sldChg chg="delSp modSp add mod">
        <pc:chgData name="Inge Van Hauteghem (FAVV-AFSCA)" userId="d8e8cb33-bda8-48da-b406-f6f71b5b9434" providerId="ADAL" clId="{0215931F-6FF7-4B65-B244-54FC1893B30F}" dt="2022-12-21T20:13:55.599" v="2186" actId="1076"/>
        <pc:sldMkLst>
          <pc:docMk/>
          <pc:sldMk cId="2647545641" sldId="269"/>
        </pc:sldMkLst>
        <pc:picChg chg="del">
          <ac:chgData name="Inge Van Hauteghem (FAVV-AFSCA)" userId="d8e8cb33-bda8-48da-b406-f6f71b5b9434" providerId="ADAL" clId="{0215931F-6FF7-4B65-B244-54FC1893B30F}" dt="2022-12-21T20:13:50.295" v="2184" actId="478"/>
          <ac:picMkLst>
            <pc:docMk/>
            <pc:sldMk cId="2647545641" sldId="269"/>
            <ac:picMk id="6" creationId="{D6CD1579-C4C2-4EAC-A79E-65B7AEF16095}"/>
          </ac:picMkLst>
        </pc:picChg>
        <pc:picChg chg="del">
          <ac:chgData name="Inge Van Hauteghem (FAVV-AFSCA)" userId="d8e8cb33-bda8-48da-b406-f6f71b5b9434" providerId="ADAL" clId="{0215931F-6FF7-4B65-B244-54FC1893B30F}" dt="2022-12-21T20:13:49.796" v="2183" actId="478"/>
          <ac:picMkLst>
            <pc:docMk/>
            <pc:sldMk cId="2647545641" sldId="269"/>
            <ac:picMk id="11" creationId="{A2C0B972-E8F3-40F0-9BB8-48EA4C37574C}"/>
          </ac:picMkLst>
        </pc:picChg>
        <pc:picChg chg="del">
          <ac:chgData name="Inge Van Hauteghem (FAVV-AFSCA)" userId="d8e8cb33-bda8-48da-b406-f6f71b5b9434" providerId="ADAL" clId="{0215931F-6FF7-4B65-B244-54FC1893B30F}" dt="2022-12-21T20:13:49.215" v="2182" actId="478"/>
          <ac:picMkLst>
            <pc:docMk/>
            <pc:sldMk cId="2647545641" sldId="269"/>
            <ac:picMk id="17" creationId="{A9CB6B9C-DBC6-4B33-B5F4-0C327820706D}"/>
          </ac:picMkLst>
        </pc:picChg>
        <pc:picChg chg="del">
          <ac:chgData name="Inge Van Hauteghem (FAVV-AFSCA)" userId="d8e8cb33-bda8-48da-b406-f6f71b5b9434" providerId="ADAL" clId="{0215931F-6FF7-4B65-B244-54FC1893B30F}" dt="2022-12-21T20:13:48.408" v="2181" actId="478"/>
          <ac:picMkLst>
            <pc:docMk/>
            <pc:sldMk cId="2647545641" sldId="269"/>
            <ac:picMk id="36" creationId="{E1C83232-0B3F-4983-80BE-F135C0F3AB24}"/>
          </ac:picMkLst>
        </pc:picChg>
        <pc:picChg chg="mod">
          <ac:chgData name="Inge Van Hauteghem (FAVV-AFSCA)" userId="d8e8cb33-bda8-48da-b406-f6f71b5b9434" providerId="ADAL" clId="{0215931F-6FF7-4B65-B244-54FC1893B30F}" dt="2022-12-21T20:13:55.599" v="2186" actId="1076"/>
          <ac:picMkLst>
            <pc:docMk/>
            <pc:sldMk cId="2647545641" sldId="269"/>
            <ac:picMk id="38" creationId="{66ECC016-7DA5-472C-860B-F9B7B1151E6C}"/>
          </ac:picMkLst>
        </pc:picChg>
      </pc:sldChg>
      <pc:sldChg chg="addSp delSp modSp new mod setBg">
        <pc:chgData name="Inge Van Hauteghem (FAVV-AFSCA)" userId="d8e8cb33-bda8-48da-b406-f6f71b5b9434" providerId="ADAL" clId="{0215931F-6FF7-4B65-B244-54FC1893B30F}" dt="2022-12-21T20:15:17.820" v="2192" actId="14100"/>
        <pc:sldMkLst>
          <pc:docMk/>
          <pc:sldMk cId="4074828353" sldId="270"/>
        </pc:sldMkLst>
        <pc:spChg chg="add del">
          <ac:chgData name="Inge Van Hauteghem (FAVV-AFSCA)" userId="d8e8cb33-bda8-48da-b406-f6f71b5b9434" providerId="ADAL" clId="{0215931F-6FF7-4B65-B244-54FC1893B30F}" dt="2022-12-21T20:15:08.982" v="2190" actId="26606"/>
          <ac:spMkLst>
            <pc:docMk/>
            <pc:sldMk cId="4074828353" sldId="270"/>
            <ac:spMk id="8" creationId="{42A4FC2C-047E-45A5-965D-8E1E3BF09BC6}"/>
          </ac:spMkLst>
        </pc:spChg>
        <pc:picChg chg="add mod">
          <ac:chgData name="Inge Van Hauteghem (FAVV-AFSCA)" userId="d8e8cb33-bda8-48da-b406-f6f71b5b9434" providerId="ADAL" clId="{0215931F-6FF7-4B65-B244-54FC1893B30F}" dt="2022-12-21T20:15:17.820" v="2192" actId="14100"/>
          <ac:picMkLst>
            <pc:docMk/>
            <pc:sldMk cId="4074828353" sldId="270"/>
            <ac:picMk id="3" creationId="{E2A1BDFD-E7DB-4AD6-9777-3C955545F1FF}"/>
          </ac:picMkLst>
        </pc:picChg>
      </pc:sldChg>
      <pc:sldChg chg="addSp modSp new mod setBg">
        <pc:chgData name="Inge Van Hauteghem (FAVV-AFSCA)" userId="d8e8cb33-bda8-48da-b406-f6f71b5b9434" providerId="ADAL" clId="{0215931F-6FF7-4B65-B244-54FC1893B30F}" dt="2022-12-21T20:24:07.078" v="2208" actId="26606"/>
        <pc:sldMkLst>
          <pc:docMk/>
          <pc:sldMk cId="1807274594" sldId="271"/>
        </pc:sldMkLst>
        <pc:picChg chg="add mod">
          <ac:chgData name="Inge Van Hauteghem (FAVV-AFSCA)" userId="d8e8cb33-bda8-48da-b406-f6f71b5b9434" providerId="ADAL" clId="{0215931F-6FF7-4B65-B244-54FC1893B30F}" dt="2022-12-21T20:24:07.078" v="2208" actId="26606"/>
          <ac:picMkLst>
            <pc:docMk/>
            <pc:sldMk cId="1807274594" sldId="271"/>
            <ac:picMk id="3" creationId="{5F048DF0-E57A-4D95-BA17-A165112F6153}"/>
          </ac:picMkLst>
        </pc:picChg>
      </pc:sldChg>
      <pc:sldChg chg="addSp modSp new mod modAnim">
        <pc:chgData name="Inge Van Hauteghem (FAVV-AFSCA)" userId="d8e8cb33-bda8-48da-b406-f6f71b5b9434" providerId="ADAL" clId="{0215931F-6FF7-4B65-B244-54FC1893B30F}" dt="2022-12-21T20:53:05.445" v="4168"/>
        <pc:sldMkLst>
          <pc:docMk/>
          <pc:sldMk cId="411282929" sldId="272"/>
        </pc:sldMkLst>
        <pc:spChg chg="mod">
          <ac:chgData name="Inge Van Hauteghem (FAVV-AFSCA)" userId="d8e8cb33-bda8-48da-b406-f6f71b5b9434" providerId="ADAL" clId="{0215931F-6FF7-4B65-B244-54FC1893B30F}" dt="2022-12-21T20:25:45.509" v="2270" actId="20577"/>
          <ac:spMkLst>
            <pc:docMk/>
            <pc:sldMk cId="411282929" sldId="272"/>
            <ac:spMk id="2" creationId="{71DF1570-29A7-4BD4-BDEA-630288AD25F2}"/>
          </ac:spMkLst>
        </pc:spChg>
        <pc:spChg chg="add mod">
          <ac:chgData name="Inge Van Hauteghem (FAVV-AFSCA)" userId="d8e8cb33-bda8-48da-b406-f6f71b5b9434" providerId="ADAL" clId="{0215931F-6FF7-4B65-B244-54FC1893B30F}" dt="2022-12-21T20:34:04.426" v="2524" actId="1076"/>
          <ac:spMkLst>
            <pc:docMk/>
            <pc:sldMk cId="411282929" sldId="272"/>
            <ac:spMk id="7" creationId="{4D9416B9-B6CF-4C3C-AC7E-3F57A1554201}"/>
          </ac:spMkLst>
        </pc:spChg>
        <pc:spChg chg="add mod">
          <ac:chgData name="Inge Van Hauteghem (FAVV-AFSCA)" userId="d8e8cb33-bda8-48da-b406-f6f71b5b9434" providerId="ADAL" clId="{0215931F-6FF7-4B65-B244-54FC1893B30F}" dt="2022-12-21T20:34:15.746" v="2528" actId="1076"/>
          <ac:spMkLst>
            <pc:docMk/>
            <pc:sldMk cId="411282929" sldId="272"/>
            <ac:spMk id="9" creationId="{9DE8580A-1392-4572-ABE6-61ED4ECEA861}"/>
          </ac:spMkLst>
        </pc:spChg>
        <pc:picChg chg="add mod">
          <ac:chgData name="Inge Van Hauteghem (FAVV-AFSCA)" userId="d8e8cb33-bda8-48da-b406-f6f71b5b9434" providerId="ADAL" clId="{0215931F-6FF7-4B65-B244-54FC1893B30F}" dt="2022-12-21T20:34:01.202" v="2523" actId="1076"/>
          <ac:picMkLst>
            <pc:docMk/>
            <pc:sldMk cId="411282929" sldId="272"/>
            <ac:picMk id="4" creationId="{11A16057-99F4-4B6C-A435-1D2C09373A68}"/>
          </ac:picMkLst>
        </pc:picChg>
        <pc:picChg chg="add mod">
          <ac:chgData name="Inge Van Hauteghem (FAVV-AFSCA)" userId="d8e8cb33-bda8-48da-b406-f6f71b5b9434" providerId="ADAL" clId="{0215931F-6FF7-4B65-B244-54FC1893B30F}" dt="2022-12-21T20:34:06.394" v="2525" actId="1076"/>
          <ac:picMkLst>
            <pc:docMk/>
            <pc:sldMk cId="411282929" sldId="272"/>
            <ac:picMk id="6" creationId="{F280F982-C6B1-44F5-8D16-C311CA828B07}"/>
          </ac:picMkLst>
        </pc:picChg>
        <pc:picChg chg="add mod">
          <ac:chgData name="Inge Van Hauteghem (FAVV-AFSCA)" userId="d8e8cb33-bda8-48da-b406-f6f71b5b9434" providerId="ADAL" clId="{0215931F-6FF7-4B65-B244-54FC1893B30F}" dt="2022-12-21T20:34:08.017" v="2526" actId="1076"/>
          <ac:picMkLst>
            <pc:docMk/>
            <pc:sldMk cId="411282929" sldId="272"/>
            <ac:picMk id="3074" creationId="{552AC8A4-8164-47EB-BB68-3B123E4035F9}"/>
          </ac:picMkLst>
        </pc:picChg>
      </pc:sldChg>
      <pc:sldChg chg="addSp modSp new mod">
        <pc:chgData name="Inge Van Hauteghem (FAVV-AFSCA)" userId="d8e8cb33-bda8-48da-b406-f6f71b5b9434" providerId="ADAL" clId="{0215931F-6FF7-4B65-B244-54FC1893B30F}" dt="2022-12-21T20:41:56.562" v="3646" actId="6549"/>
        <pc:sldMkLst>
          <pc:docMk/>
          <pc:sldMk cId="3527198945" sldId="273"/>
        </pc:sldMkLst>
        <pc:spChg chg="add mod">
          <ac:chgData name="Inge Van Hauteghem (FAVV-AFSCA)" userId="d8e8cb33-bda8-48da-b406-f6f71b5b9434" providerId="ADAL" clId="{0215931F-6FF7-4B65-B244-54FC1893B30F}" dt="2022-12-21T20:41:56.562" v="3646" actId="6549"/>
          <ac:spMkLst>
            <pc:docMk/>
            <pc:sldMk cId="3527198945" sldId="273"/>
            <ac:spMk id="2" creationId="{89B37343-FA57-4ACD-81BB-7ED11C996566}"/>
          </ac:spMkLst>
        </pc:spChg>
      </pc:sldChg>
      <pc:sldChg chg="addSp delSp modSp add mod">
        <pc:chgData name="Inge Van Hauteghem (FAVV-AFSCA)" userId="d8e8cb33-bda8-48da-b406-f6f71b5b9434" providerId="ADAL" clId="{0215931F-6FF7-4B65-B244-54FC1893B30F}" dt="2022-12-21T20:32:38.723" v="2512" actId="20577"/>
        <pc:sldMkLst>
          <pc:docMk/>
          <pc:sldMk cId="1827621294" sldId="274"/>
        </pc:sldMkLst>
        <pc:spChg chg="del">
          <ac:chgData name="Inge Van Hauteghem (FAVV-AFSCA)" userId="d8e8cb33-bda8-48da-b406-f6f71b5b9434" providerId="ADAL" clId="{0215931F-6FF7-4B65-B244-54FC1893B30F}" dt="2022-12-21T20:28:03.394" v="2293" actId="26606"/>
          <ac:spMkLst>
            <pc:docMk/>
            <pc:sldMk cId="1827621294" sldId="274"/>
            <ac:spMk id="8" creationId="{54A6836E-C603-43CB-9DA7-89D8E3FA3838}"/>
          </ac:spMkLst>
        </pc:spChg>
        <pc:spChg chg="del">
          <ac:chgData name="Inge Van Hauteghem (FAVV-AFSCA)" userId="d8e8cb33-bda8-48da-b406-f6f71b5b9434" providerId="ADAL" clId="{0215931F-6FF7-4B65-B244-54FC1893B30F}" dt="2022-12-21T20:28:03.394" v="2293" actId="26606"/>
          <ac:spMkLst>
            <pc:docMk/>
            <pc:sldMk cId="1827621294" sldId="274"/>
            <ac:spMk id="10" creationId="{296007DD-F9BF-4F0F-B8C6-C514B2841971}"/>
          </ac:spMkLst>
        </pc:spChg>
        <pc:spChg chg="del mod">
          <ac:chgData name="Inge Van Hauteghem (FAVV-AFSCA)" userId="d8e8cb33-bda8-48da-b406-f6f71b5b9434" providerId="ADAL" clId="{0215931F-6FF7-4B65-B244-54FC1893B30F}" dt="2022-12-21T20:29:56.799" v="2477" actId="21"/>
          <ac:spMkLst>
            <pc:docMk/>
            <pc:sldMk cId="1827621294" sldId="274"/>
            <ac:spMk id="27" creationId="{6CF0FD00-5AEA-4C41-9ECE-EDD0D23E8AD5}"/>
          </ac:spMkLst>
        </pc:spChg>
        <pc:spChg chg="add del">
          <ac:chgData name="Inge Van Hauteghem (FAVV-AFSCA)" userId="d8e8cb33-bda8-48da-b406-f6f71b5b9434" providerId="ADAL" clId="{0215931F-6FF7-4B65-B244-54FC1893B30F}" dt="2022-12-21T20:29:02.634" v="2369" actId="26606"/>
          <ac:spMkLst>
            <pc:docMk/>
            <pc:sldMk cId="1827621294" sldId="274"/>
            <ac:spMk id="32" creationId="{D1A671DE-D529-4A2A-A35D-E97400239504}"/>
          </ac:spMkLst>
        </pc:spChg>
        <pc:spChg chg="add del">
          <ac:chgData name="Inge Van Hauteghem (FAVV-AFSCA)" userId="d8e8cb33-bda8-48da-b406-f6f71b5b9434" providerId="ADAL" clId="{0215931F-6FF7-4B65-B244-54FC1893B30F}" dt="2022-12-21T20:29:02.634" v="2369" actId="26606"/>
          <ac:spMkLst>
            <pc:docMk/>
            <pc:sldMk cId="1827621294" sldId="274"/>
            <ac:spMk id="34" creationId="{755E9CD0-04B0-4A3C-B291-AD913379C713}"/>
          </ac:spMkLst>
        </pc:spChg>
        <pc:spChg chg="add mod ord">
          <ac:chgData name="Inge Van Hauteghem (FAVV-AFSCA)" userId="d8e8cb33-bda8-48da-b406-f6f71b5b9434" providerId="ADAL" clId="{0215931F-6FF7-4B65-B244-54FC1893B30F}" dt="2022-12-21T20:32:38.723" v="2512" actId="20577"/>
          <ac:spMkLst>
            <pc:docMk/>
            <pc:sldMk cId="1827621294" sldId="274"/>
            <ac:spMk id="37" creationId="{6ACC379D-A99C-446D-A5A7-49BAB8DCA7DF}"/>
          </ac:spMkLst>
        </pc:spChg>
        <pc:spChg chg="add del">
          <ac:chgData name="Inge Van Hauteghem (FAVV-AFSCA)" userId="d8e8cb33-bda8-48da-b406-f6f71b5b9434" providerId="ADAL" clId="{0215931F-6FF7-4B65-B244-54FC1893B30F}" dt="2022-12-21T20:29:02.634" v="2369" actId="26606"/>
          <ac:spMkLst>
            <pc:docMk/>
            <pc:sldMk cId="1827621294" sldId="274"/>
            <ac:spMk id="38" creationId="{80BC66F9-7A74-4286-AD22-1174052CC22C}"/>
          </ac:spMkLst>
        </pc:spChg>
        <pc:spChg chg="add del">
          <ac:chgData name="Inge Van Hauteghem (FAVV-AFSCA)" userId="d8e8cb33-bda8-48da-b406-f6f71b5b9434" providerId="ADAL" clId="{0215931F-6FF7-4B65-B244-54FC1893B30F}" dt="2022-12-21T20:29:02.634" v="2369" actId="26606"/>
          <ac:spMkLst>
            <pc:docMk/>
            <pc:sldMk cId="1827621294" sldId="274"/>
            <ac:spMk id="40" creationId="{D8142CC3-2B5C-48E6-9DF0-6C8ACBAF23EF}"/>
          </ac:spMkLst>
        </pc:spChg>
        <pc:spChg chg="add del">
          <ac:chgData name="Inge Van Hauteghem (FAVV-AFSCA)" userId="d8e8cb33-bda8-48da-b406-f6f71b5b9434" providerId="ADAL" clId="{0215931F-6FF7-4B65-B244-54FC1893B30F}" dt="2022-12-21T20:29:02.634" v="2369" actId="26606"/>
          <ac:spMkLst>
            <pc:docMk/>
            <pc:sldMk cId="1827621294" sldId="274"/>
            <ac:spMk id="42" creationId="{1DD8BF3B-6066-418C-8D1A-75C5E396FC04}"/>
          </ac:spMkLst>
        </pc:spChg>
        <pc:spChg chg="add del">
          <ac:chgData name="Inge Van Hauteghem (FAVV-AFSCA)" userId="d8e8cb33-bda8-48da-b406-f6f71b5b9434" providerId="ADAL" clId="{0215931F-6FF7-4B65-B244-54FC1893B30F}" dt="2022-12-21T20:29:02.634" v="2369" actId="26606"/>
          <ac:spMkLst>
            <pc:docMk/>
            <pc:sldMk cId="1827621294" sldId="274"/>
            <ac:spMk id="44" creationId="{46A89C79-8EF3-4AF9-B3D9-59A883F41C83}"/>
          </ac:spMkLst>
        </pc:spChg>
        <pc:spChg chg="add del">
          <ac:chgData name="Inge Van Hauteghem (FAVV-AFSCA)" userId="d8e8cb33-bda8-48da-b406-f6f71b5b9434" providerId="ADAL" clId="{0215931F-6FF7-4B65-B244-54FC1893B30F}" dt="2022-12-21T20:29:02.634" v="2369" actId="26606"/>
          <ac:spMkLst>
            <pc:docMk/>
            <pc:sldMk cId="1827621294" sldId="274"/>
            <ac:spMk id="46" creationId="{72AF41FE-63D7-4695-81D2-66D2510E4486}"/>
          </ac:spMkLst>
        </pc:spChg>
        <pc:spChg chg="add del">
          <ac:chgData name="Inge Van Hauteghem (FAVV-AFSCA)" userId="d8e8cb33-bda8-48da-b406-f6f71b5b9434" providerId="ADAL" clId="{0215931F-6FF7-4B65-B244-54FC1893B30F}" dt="2022-12-21T20:29:02.634" v="2369" actId="26606"/>
          <ac:spMkLst>
            <pc:docMk/>
            <pc:sldMk cId="1827621294" sldId="274"/>
            <ac:spMk id="48" creationId="{EFE5CE34-4543-42E5-B82C-1F3D12422CDD}"/>
          </ac:spMkLst>
        </pc:spChg>
        <pc:spChg chg="add del">
          <ac:chgData name="Inge Van Hauteghem (FAVV-AFSCA)" userId="d8e8cb33-bda8-48da-b406-f6f71b5b9434" providerId="ADAL" clId="{0215931F-6FF7-4B65-B244-54FC1893B30F}" dt="2022-12-21T20:31:20.813" v="2483" actId="26606"/>
          <ac:spMkLst>
            <pc:docMk/>
            <pc:sldMk cId="1827621294" sldId="274"/>
            <ac:spMk id="53" creationId="{6314D791-4D8A-4854-B8FC-6959656D09AD}"/>
          </ac:spMkLst>
        </pc:spChg>
        <pc:spChg chg="add del">
          <ac:chgData name="Inge Van Hauteghem (FAVV-AFSCA)" userId="d8e8cb33-bda8-48da-b406-f6f71b5b9434" providerId="ADAL" clId="{0215931F-6FF7-4B65-B244-54FC1893B30F}" dt="2022-12-21T20:31:20.813" v="2483" actId="26606"/>
          <ac:spMkLst>
            <pc:docMk/>
            <pc:sldMk cId="1827621294" sldId="274"/>
            <ac:spMk id="55" creationId="{15076E76-3EB3-4269-8135-07CAB20E59A5}"/>
          </ac:spMkLst>
        </pc:spChg>
        <pc:spChg chg="add del">
          <ac:chgData name="Inge Van Hauteghem (FAVV-AFSCA)" userId="d8e8cb33-bda8-48da-b406-f6f71b5b9434" providerId="ADAL" clId="{0215931F-6FF7-4B65-B244-54FC1893B30F}" dt="2022-12-21T20:32:07.721" v="2493" actId="26606"/>
          <ac:spMkLst>
            <pc:docMk/>
            <pc:sldMk cId="1827621294" sldId="274"/>
            <ac:spMk id="72" creationId="{4F7EBAE4-9945-4473-9E34-B2C66EA0F03D}"/>
          </ac:spMkLst>
        </pc:spChg>
        <pc:spChg chg="add del">
          <ac:chgData name="Inge Van Hauteghem (FAVV-AFSCA)" userId="d8e8cb33-bda8-48da-b406-f6f71b5b9434" providerId="ADAL" clId="{0215931F-6FF7-4B65-B244-54FC1893B30F}" dt="2022-12-21T20:32:07.721" v="2493" actId="26606"/>
          <ac:spMkLst>
            <pc:docMk/>
            <pc:sldMk cId="1827621294" sldId="274"/>
            <ac:spMk id="74" creationId="{70BEB1E7-2F88-40BC-B73D-42E5B6F80BFC}"/>
          </ac:spMkLst>
        </pc:spChg>
        <pc:spChg chg="add del">
          <ac:chgData name="Inge Van Hauteghem (FAVV-AFSCA)" userId="d8e8cb33-bda8-48da-b406-f6f71b5b9434" providerId="ADAL" clId="{0215931F-6FF7-4B65-B244-54FC1893B30F}" dt="2022-12-21T20:32:07.721" v="2493" actId="26606"/>
          <ac:spMkLst>
            <pc:docMk/>
            <pc:sldMk cId="1827621294" sldId="274"/>
            <ac:spMk id="76" creationId="{A7B99495-F43F-4D80-A44F-2CB4764EB90B}"/>
          </ac:spMkLst>
        </pc:spChg>
        <pc:spChg chg="add del">
          <ac:chgData name="Inge Van Hauteghem (FAVV-AFSCA)" userId="d8e8cb33-bda8-48da-b406-f6f71b5b9434" providerId="ADAL" clId="{0215931F-6FF7-4B65-B244-54FC1893B30F}" dt="2022-12-21T20:31:56.956" v="2488" actId="26606"/>
          <ac:spMkLst>
            <pc:docMk/>
            <pc:sldMk cId="1827621294" sldId="274"/>
            <ac:spMk id="81" creationId="{04812C46-200A-4DEB-A05E-3ED6C68C2387}"/>
          </ac:spMkLst>
        </pc:spChg>
        <pc:spChg chg="add del">
          <ac:chgData name="Inge Van Hauteghem (FAVV-AFSCA)" userId="d8e8cb33-bda8-48da-b406-f6f71b5b9434" providerId="ADAL" clId="{0215931F-6FF7-4B65-B244-54FC1893B30F}" dt="2022-12-21T20:31:56.956" v="2488" actId="26606"/>
          <ac:spMkLst>
            <pc:docMk/>
            <pc:sldMk cId="1827621294" sldId="274"/>
            <ac:spMk id="83" creationId="{D1EA859B-E555-4109-94F3-6700E046E008}"/>
          </ac:spMkLst>
        </pc:spChg>
        <pc:spChg chg="add del">
          <ac:chgData name="Inge Van Hauteghem (FAVV-AFSCA)" userId="d8e8cb33-bda8-48da-b406-f6f71b5b9434" providerId="ADAL" clId="{0215931F-6FF7-4B65-B244-54FC1893B30F}" dt="2022-12-21T20:32:05.999" v="2490" actId="26606"/>
          <ac:spMkLst>
            <pc:docMk/>
            <pc:sldMk cId="1827621294" sldId="274"/>
            <ac:spMk id="90" creationId="{EDDBB197-D710-4A4F-A9CA-FD2177498BE8}"/>
          </ac:spMkLst>
        </pc:spChg>
        <pc:spChg chg="add del">
          <ac:chgData name="Inge Van Hauteghem (FAVV-AFSCA)" userId="d8e8cb33-bda8-48da-b406-f6f71b5b9434" providerId="ADAL" clId="{0215931F-6FF7-4B65-B244-54FC1893B30F}" dt="2022-12-21T20:32:05.999" v="2490" actId="26606"/>
          <ac:spMkLst>
            <pc:docMk/>
            <pc:sldMk cId="1827621294" sldId="274"/>
            <ac:spMk id="91" creationId="{975D1CFA-2CDB-4B64-BD9F-85744E8DA12F}"/>
          </ac:spMkLst>
        </pc:spChg>
        <pc:spChg chg="add del">
          <ac:chgData name="Inge Van Hauteghem (FAVV-AFSCA)" userId="d8e8cb33-bda8-48da-b406-f6f71b5b9434" providerId="ADAL" clId="{0215931F-6FF7-4B65-B244-54FC1893B30F}" dt="2022-12-21T20:32:07.713" v="2492" actId="26606"/>
          <ac:spMkLst>
            <pc:docMk/>
            <pc:sldMk cId="1827621294" sldId="274"/>
            <ac:spMk id="93" creationId="{9427AF5F-9A0E-42B7-A252-FD64C9885F9C}"/>
          </ac:spMkLst>
        </pc:spChg>
        <pc:spChg chg="add">
          <ac:chgData name="Inge Van Hauteghem (FAVV-AFSCA)" userId="d8e8cb33-bda8-48da-b406-f6f71b5b9434" providerId="ADAL" clId="{0215931F-6FF7-4B65-B244-54FC1893B30F}" dt="2022-12-21T20:32:07.721" v="2493" actId="26606"/>
          <ac:spMkLst>
            <pc:docMk/>
            <pc:sldMk cId="1827621294" sldId="274"/>
            <ac:spMk id="95" creationId="{04812C46-200A-4DEB-A05E-3ED6C68C2387}"/>
          </ac:spMkLst>
        </pc:spChg>
        <pc:spChg chg="add">
          <ac:chgData name="Inge Van Hauteghem (FAVV-AFSCA)" userId="d8e8cb33-bda8-48da-b406-f6f71b5b9434" providerId="ADAL" clId="{0215931F-6FF7-4B65-B244-54FC1893B30F}" dt="2022-12-21T20:32:07.721" v="2493" actId="26606"/>
          <ac:spMkLst>
            <pc:docMk/>
            <pc:sldMk cId="1827621294" sldId="274"/>
            <ac:spMk id="96" creationId="{D1EA859B-E555-4109-94F3-6700E046E008}"/>
          </ac:spMkLst>
        </pc:spChg>
        <pc:grpChg chg="del">
          <ac:chgData name="Inge Van Hauteghem (FAVV-AFSCA)" userId="d8e8cb33-bda8-48da-b406-f6f71b5b9434" providerId="ADAL" clId="{0215931F-6FF7-4B65-B244-54FC1893B30F}" dt="2022-12-21T20:28:03.394" v="2293" actId="26606"/>
          <ac:grpSpMkLst>
            <pc:docMk/>
            <pc:sldMk cId="1827621294" sldId="274"/>
            <ac:grpSpMk id="12" creationId="{8A0FAFCA-5C96-453B-83B7-A9AEF7F18960}"/>
          </ac:grpSpMkLst>
        </pc:grpChg>
        <pc:grpChg chg="del">
          <ac:chgData name="Inge Van Hauteghem (FAVV-AFSCA)" userId="d8e8cb33-bda8-48da-b406-f6f71b5b9434" providerId="ADAL" clId="{0215931F-6FF7-4B65-B244-54FC1893B30F}" dt="2022-12-21T20:28:03.394" v="2293" actId="26606"/>
          <ac:grpSpMkLst>
            <pc:docMk/>
            <pc:sldMk cId="1827621294" sldId="274"/>
            <ac:grpSpMk id="18" creationId="{CD0398DD-AD75-4E2B-A3C6-35073082A8B4}"/>
          </ac:grpSpMkLst>
        </pc:grpChg>
        <pc:grpChg chg="add del">
          <ac:chgData name="Inge Van Hauteghem (FAVV-AFSCA)" userId="d8e8cb33-bda8-48da-b406-f6f71b5b9434" providerId="ADAL" clId="{0215931F-6FF7-4B65-B244-54FC1893B30F}" dt="2022-12-21T20:31:20.813" v="2483" actId="26606"/>
          <ac:grpSpMkLst>
            <pc:docMk/>
            <pc:sldMk cId="1827621294" sldId="274"/>
            <ac:grpSpMk id="57" creationId="{5EB3C7E5-50E1-4F9E-AEA3-A6D2190394F1}"/>
          </ac:grpSpMkLst>
        </pc:grpChg>
        <pc:grpChg chg="add del">
          <ac:chgData name="Inge Van Hauteghem (FAVV-AFSCA)" userId="d8e8cb33-bda8-48da-b406-f6f71b5b9434" providerId="ADAL" clId="{0215931F-6FF7-4B65-B244-54FC1893B30F}" dt="2022-12-21T20:31:20.813" v="2483" actId="26606"/>
          <ac:grpSpMkLst>
            <pc:docMk/>
            <pc:sldMk cId="1827621294" sldId="274"/>
            <ac:grpSpMk id="63" creationId="{B988F9A4-0578-4C59-8B4A-346E02CF3A3F}"/>
          </ac:grpSpMkLst>
        </pc:grpChg>
        <pc:grpChg chg="add del">
          <ac:chgData name="Inge Van Hauteghem (FAVV-AFSCA)" userId="d8e8cb33-bda8-48da-b406-f6f71b5b9434" providerId="ADAL" clId="{0215931F-6FF7-4B65-B244-54FC1893B30F}" dt="2022-12-21T20:32:05.999" v="2490" actId="26606"/>
          <ac:grpSpMkLst>
            <pc:docMk/>
            <pc:sldMk cId="1827621294" sldId="274"/>
            <ac:grpSpMk id="85" creationId="{25EE5136-01F1-466C-962D-BA9B4C6757AA}"/>
          </ac:grpSpMkLst>
        </pc:grpChg>
        <pc:picChg chg="add mod">
          <ac:chgData name="Inge Van Hauteghem (FAVV-AFSCA)" userId="d8e8cb33-bda8-48da-b406-f6f71b5b9434" providerId="ADAL" clId="{0215931F-6FF7-4B65-B244-54FC1893B30F}" dt="2022-12-21T20:32:07.721" v="2493" actId="26606"/>
          <ac:picMkLst>
            <pc:docMk/>
            <pc:sldMk cId="1827621294" sldId="274"/>
            <ac:picMk id="3" creationId="{B9964821-6326-45D5-80C1-D1B7DA92C316}"/>
          </ac:picMkLst>
        </pc:picChg>
        <pc:cxnChg chg="add del">
          <ac:chgData name="Inge Van Hauteghem (FAVV-AFSCA)" userId="d8e8cb33-bda8-48da-b406-f6f71b5b9434" providerId="ADAL" clId="{0215931F-6FF7-4B65-B244-54FC1893B30F}" dt="2022-12-21T20:29:02.634" v="2369" actId="26606"/>
          <ac:cxnSpMkLst>
            <pc:docMk/>
            <pc:sldMk cId="1827621294" sldId="274"/>
            <ac:cxnSpMk id="36" creationId="{7B2D303B-3DD0-4319-9EAD-361847FEC71D}"/>
          </ac:cxnSpMkLst>
        </pc:cxnChg>
      </pc:sldChg>
      <pc:sldChg chg="addSp modSp new mod setBg">
        <pc:chgData name="Inge Van Hauteghem (FAVV-AFSCA)" userId="d8e8cb33-bda8-48da-b406-f6f71b5b9434" providerId="ADAL" clId="{0215931F-6FF7-4B65-B244-54FC1893B30F}" dt="2022-12-21T20:39:04.696" v="3273" actId="1076"/>
        <pc:sldMkLst>
          <pc:docMk/>
          <pc:sldMk cId="425050887" sldId="275"/>
        </pc:sldMkLst>
        <pc:spChg chg="mod ord">
          <ac:chgData name="Inge Van Hauteghem (FAVV-AFSCA)" userId="d8e8cb33-bda8-48da-b406-f6f71b5b9434" providerId="ADAL" clId="{0215931F-6FF7-4B65-B244-54FC1893B30F}" dt="2022-12-21T20:39:04.696" v="3273" actId="1076"/>
          <ac:spMkLst>
            <pc:docMk/>
            <pc:sldMk cId="425050887" sldId="275"/>
            <ac:spMk id="2" creationId="{12F3B892-6CB0-4A6B-B5AE-0CCDAB603AD6}"/>
          </ac:spMkLst>
        </pc:spChg>
        <pc:spChg chg="add">
          <ac:chgData name="Inge Van Hauteghem (FAVV-AFSCA)" userId="d8e8cb33-bda8-48da-b406-f6f71b5b9434" providerId="ADAL" clId="{0215931F-6FF7-4B65-B244-54FC1893B30F}" dt="2022-12-21T20:38:33.436" v="3190" actId="26606"/>
          <ac:spMkLst>
            <pc:docMk/>
            <pc:sldMk cId="425050887" sldId="275"/>
            <ac:spMk id="4103" creationId="{87CC2527-562A-4F69-B487-4371E5B243E7}"/>
          </ac:spMkLst>
        </pc:spChg>
        <pc:picChg chg="add mod">
          <ac:chgData name="Inge Van Hauteghem (FAVV-AFSCA)" userId="d8e8cb33-bda8-48da-b406-f6f71b5b9434" providerId="ADAL" clId="{0215931F-6FF7-4B65-B244-54FC1893B30F}" dt="2022-12-21T20:38:33.436" v="3190" actId="26606"/>
          <ac:picMkLst>
            <pc:docMk/>
            <pc:sldMk cId="425050887" sldId="275"/>
            <ac:picMk id="4098" creationId="{033E55AA-8134-4944-A88E-5236507C68FF}"/>
          </ac:picMkLst>
        </pc:picChg>
        <pc:cxnChg chg="add">
          <ac:chgData name="Inge Van Hauteghem (FAVV-AFSCA)" userId="d8e8cb33-bda8-48da-b406-f6f71b5b9434" providerId="ADAL" clId="{0215931F-6FF7-4B65-B244-54FC1893B30F}" dt="2022-12-21T20:38:33.436" v="3190" actId="26606"/>
          <ac:cxnSpMkLst>
            <pc:docMk/>
            <pc:sldMk cId="425050887" sldId="275"/>
            <ac:cxnSpMk id="4105" creationId="{BCDAEC91-5BCE-4B55-9CC0-43EF94CB734B}"/>
          </ac:cxnSpMkLst>
        </pc:cxnChg>
      </pc:sldChg>
      <pc:sldChg chg="addSp modSp new mod">
        <pc:chgData name="Inge Van Hauteghem (FAVV-AFSCA)" userId="d8e8cb33-bda8-48da-b406-f6f71b5b9434" providerId="ADAL" clId="{0215931F-6FF7-4B65-B244-54FC1893B30F}" dt="2022-12-21T20:44:29.459" v="3936" actId="20577"/>
        <pc:sldMkLst>
          <pc:docMk/>
          <pc:sldMk cId="2570968514" sldId="276"/>
        </pc:sldMkLst>
        <pc:spChg chg="mod">
          <ac:chgData name="Inge Van Hauteghem (FAVV-AFSCA)" userId="d8e8cb33-bda8-48da-b406-f6f71b5b9434" providerId="ADAL" clId="{0215931F-6FF7-4B65-B244-54FC1893B30F}" dt="2022-12-21T20:43:19.054" v="3773" actId="1076"/>
          <ac:spMkLst>
            <pc:docMk/>
            <pc:sldMk cId="2570968514" sldId="276"/>
            <ac:spMk id="2" creationId="{4C773577-52FC-4B7E-8CB1-F5DC3B7A711E}"/>
          </ac:spMkLst>
        </pc:spChg>
        <pc:spChg chg="add mod">
          <ac:chgData name="Inge Van Hauteghem (FAVV-AFSCA)" userId="d8e8cb33-bda8-48da-b406-f6f71b5b9434" providerId="ADAL" clId="{0215931F-6FF7-4B65-B244-54FC1893B30F}" dt="2022-12-21T20:42:55.706" v="3759" actId="20577"/>
          <ac:spMkLst>
            <pc:docMk/>
            <pc:sldMk cId="2570968514" sldId="276"/>
            <ac:spMk id="3" creationId="{D7CEA739-E09D-458F-A62F-0D23F5DE1D12}"/>
          </ac:spMkLst>
        </pc:spChg>
        <pc:spChg chg="add mod">
          <ac:chgData name="Inge Van Hauteghem (FAVV-AFSCA)" userId="d8e8cb33-bda8-48da-b406-f6f71b5b9434" providerId="ADAL" clId="{0215931F-6FF7-4B65-B244-54FC1893B30F}" dt="2022-12-21T20:43:29.182" v="3791" actId="20577"/>
          <ac:spMkLst>
            <pc:docMk/>
            <pc:sldMk cId="2570968514" sldId="276"/>
            <ac:spMk id="4" creationId="{5936FE41-BD97-49C3-9A3C-CF2BDCD5B3FF}"/>
          </ac:spMkLst>
        </pc:spChg>
        <pc:spChg chg="add mod">
          <ac:chgData name="Inge Van Hauteghem (FAVV-AFSCA)" userId="d8e8cb33-bda8-48da-b406-f6f71b5b9434" providerId="ADAL" clId="{0215931F-6FF7-4B65-B244-54FC1893B30F}" dt="2022-12-21T20:44:29.459" v="3936" actId="20577"/>
          <ac:spMkLst>
            <pc:docMk/>
            <pc:sldMk cId="2570968514" sldId="276"/>
            <ac:spMk id="5" creationId="{5C8C132A-90E0-4D7D-AE8E-9925DA7A285E}"/>
          </ac:spMkLst>
        </pc:spChg>
      </pc:sldChg>
      <pc:sldChg chg="addSp modSp new mod setBg">
        <pc:chgData name="Inge Van Hauteghem (FAVV-AFSCA)" userId="d8e8cb33-bda8-48da-b406-f6f71b5b9434" providerId="ADAL" clId="{0215931F-6FF7-4B65-B244-54FC1893B30F}" dt="2022-12-21T20:46:39.072" v="4117" actId="20577"/>
        <pc:sldMkLst>
          <pc:docMk/>
          <pc:sldMk cId="2354054908" sldId="277"/>
        </pc:sldMkLst>
        <pc:spChg chg="add mod">
          <ac:chgData name="Inge Van Hauteghem (FAVV-AFSCA)" userId="d8e8cb33-bda8-48da-b406-f6f71b5b9434" providerId="ADAL" clId="{0215931F-6FF7-4B65-B244-54FC1893B30F}" dt="2022-12-21T20:46:39.072" v="4117" actId="20577"/>
          <ac:spMkLst>
            <pc:docMk/>
            <pc:sldMk cId="2354054908" sldId="277"/>
            <ac:spMk id="2" creationId="{E3F65264-8AED-4B50-A2E1-A919FE643F65}"/>
          </ac:spMkLst>
        </pc:spChg>
        <pc:spChg chg="add">
          <ac:chgData name="Inge Van Hauteghem (FAVV-AFSCA)" userId="d8e8cb33-bda8-48da-b406-f6f71b5b9434" providerId="ADAL" clId="{0215931F-6FF7-4B65-B244-54FC1893B30F}" dt="2022-12-21T20:45:23.458" v="3939" actId="26606"/>
          <ac:spMkLst>
            <pc:docMk/>
            <pc:sldMk cId="2354054908" sldId="277"/>
            <ac:spMk id="5127" creationId="{C7F55EAC-550A-4BDD-9099-3F20B8FA0EBC}"/>
          </ac:spMkLst>
        </pc:spChg>
        <pc:spChg chg="add">
          <ac:chgData name="Inge Van Hauteghem (FAVV-AFSCA)" userId="d8e8cb33-bda8-48da-b406-f6f71b5b9434" providerId="ADAL" clId="{0215931F-6FF7-4B65-B244-54FC1893B30F}" dt="2022-12-21T20:45:23.458" v="3939" actId="26606"/>
          <ac:spMkLst>
            <pc:docMk/>
            <pc:sldMk cId="2354054908" sldId="277"/>
            <ac:spMk id="5129" creationId="{DC4F5A5F-493F-49AE-89B6-D5AF5EBC8B0E}"/>
          </ac:spMkLst>
        </pc:spChg>
        <pc:picChg chg="add mod">
          <ac:chgData name="Inge Van Hauteghem (FAVV-AFSCA)" userId="d8e8cb33-bda8-48da-b406-f6f71b5b9434" providerId="ADAL" clId="{0215931F-6FF7-4B65-B244-54FC1893B30F}" dt="2022-12-21T20:45:23.458" v="3939" actId="26606"/>
          <ac:picMkLst>
            <pc:docMk/>
            <pc:sldMk cId="2354054908" sldId="277"/>
            <ac:picMk id="5122" creationId="{5CD08544-872D-4FD2-94B5-1801C158A952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45D89CA-0345-428D-9B08-CBDC4230459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22E5F29B-338D-49DA-865C-006DFD08118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  <a:endParaRPr lang="nl-BE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7A87198F-0040-4C08-8A9D-C749FB372B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85CF05-61FC-4A0E-876D-203362133049}" type="datetimeFigureOut">
              <a:rPr lang="nl-BE" smtClean="0"/>
              <a:t>21/12/2022</a:t>
            </a:fld>
            <a:endParaRPr lang="nl-BE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5A8372E6-CB3C-4E51-BD60-2BFA40EC8F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4A88D907-79C4-46ED-A8C3-16B0801AB7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BE80AE-76D1-462D-90C5-9CA0D88C07CB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4306824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F1BA833-A95C-4770-9EC7-45C62821C0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43DB8E42-195E-42AC-A3A1-45B25CFFB88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86575E8A-A3DC-4258-9F3A-616F84557F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85CF05-61FC-4A0E-876D-203362133049}" type="datetimeFigureOut">
              <a:rPr lang="nl-BE" smtClean="0"/>
              <a:t>21/12/2022</a:t>
            </a:fld>
            <a:endParaRPr lang="nl-BE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D4CF4F0F-8249-44F4-A8AC-13379A2DBC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574DF79E-75C8-4318-9CC1-2B3B45DB94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BE80AE-76D1-462D-90C5-9CA0D88C07CB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410592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4770900-171B-44C6-B446-C6CDB74AB4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362CCF7D-36FA-4622-8D1B-83DCBB67D8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84389065-E342-4B21-A29E-C2AA39E3B8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85CF05-61FC-4A0E-876D-203362133049}" type="datetimeFigureOut">
              <a:rPr lang="nl-BE" smtClean="0"/>
              <a:t>21/12/2022</a:t>
            </a:fld>
            <a:endParaRPr lang="nl-BE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347C29AA-044E-46BE-8A45-50AFBB0BD8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B82360F3-6849-4FE4-8F0B-E56F5A9336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BE80AE-76D1-462D-90C5-9CA0D88C07CB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3458859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166F188-F072-4E8C-8FB3-656B445863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3A22BFE7-937B-460A-9939-A01B33606DF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E984ECE2-515C-4794-9C15-6E71615AC6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4FC49D79-0B15-4A9C-B364-B4538DA27C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85CF05-61FC-4A0E-876D-203362133049}" type="datetimeFigureOut">
              <a:rPr lang="nl-BE" smtClean="0"/>
              <a:t>21/12/2022</a:t>
            </a:fld>
            <a:endParaRPr lang="nl-BE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78336E14-EFB7-455A-8F96-E42C90E3BD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2DA2EE9A-AB9A-4AEF-9031-B967B99EDA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BE80AE-76D1-462D-90C5-9CA0D88C07CB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5925740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C3D9AE2-9CEC-469C-A652-C67953828A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CCBE58D3-8E52-4644-BBC8-058E5EBAC4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06DB3D98-2B84-4DBE-BDF1-080A0925677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78FD3580-FFC9-4341-B186-881E8E868A1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47989660-2B51-4A04-BF8E-174C1B21569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7" name="Tijdelijke aanduiding voor datum 6">
            <a:extLst>
              <a:ext uri="{FF2B5EF4-FFF2-40B4-BE49-F238E27FC236}">
                <a16:creationId xmlns:a16="http://schemas.microsoft.com/office/drawing/2014/main" id="{DF289917-EE63-434C-B8BA-4565CC62DF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85CF05-61FC-4A0E-876D-203362133049}" type="datetimeFigureOut">
              <a:rPr lang="nl-BE" smtClean="0"/>
              <a:t>21/12/2022</a:t>
            </a:fld>
            <a:endParaRPr lang="nl-BE"/>
          </a:p>
        </p:txBody>
      </p:sp>
      <p:sp>
        <p:nvSpPr>
          <p:cNvPr id="8" name="Tijdelijke aanduiding voor voettekst 7">
            <a:extLst>
              <a:ext uri="{FF2B5EF4-FFF2-40B4-BE49-F238E27FC236}">
                <a16:creationId xmlns:a16="http://schemas.microsoft.com/office/drawing/2014/main" id="{1FB564A3-B90F-48AD-83E0-8DA32050EE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Tijdelijke aanduiding voor dianummer 8">
            <a:extLst>
              <a:ext uri="{FF2B5EF4-FFF2-40B4-BE49-F238E27FC236}">
                <a16:creationId xmlns:a16="http://schemas.microsoft.com/office/drawing/2014/main" id="{2221B6C1-92B6-46B6-B61F-E3B49B5D6A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BE80AE-76D1-462D-90C5-9CA0D88C07CB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2695471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E113A6A-EFFC-42EB-9311-3C71F27B7C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2B323AC1-8F77-41D2-84D9-CC945441DD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85CF05-61FC-4A0E-876D-203362133049}" type="datetimeFigureOut">
              <a:rPr lang="nl-BE" smtClean="0"/>
              <a:t>21/12/2022</a:t>
            </a:fld>
            <a:endParaRPr lang="nl-BE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BC0EE57C-5D60-42E4-AA49-219505941B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ED4FE3DE-1F00-45B7-BF9A-D2823FBE2C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BE80AE-76D1-462D-90C5-9CA0D88C07CB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40234824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23E203CC-C338-4C5E-83CB-E0F7CC118D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85CF05-61FC-4A0E-876D-203362133049}" type="datetimeFigureOut">
              <a:rPr lang="nl-BE" smtClean="0"/>
              <a:t>21/12/2022</a:t>
            </a:fld>
            <a:endParaRPr lang="nl-BE"/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02E04892-5C87-482B-AE1D-95E3B38BAD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B5C082FA-B24C-4982-BD1C-5966F60D3E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BE80AE-76D1-462D-90C5-9CA0D88C07CB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4944987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2EBD20D-F581-415A-9223-F18FEA95FC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96F09107-DF7B-458D-B19B-CB868D0E61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40A50575-2758-4D02-9D34-4DBC74CC9AF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CBB54E30-4660-426A-B822-BD99A07D31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85CF05-61FC-4A0E-876D-203362133049}" type="datetimeFigureOut">
              <a:rPr lang="nl-BE" smtClean="0"/>
              <a:t>21/12/2022</a:t>
            </a:fld>
            <a:endParaRPr lang="nl-BE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D9294CF0-F892-4F14-A07C-F0AE46B384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E9DDA484-21FD-479B-8454-C4D1C686BE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BE80AE-76D1-462D-90C5-9CA0D88C07CB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8827239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FE3A162-2E89-4298-8E60-719A5625B4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D7D1F7D3-2ADA-4330-AFD0-A23631F0228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9A5E66BF-843A-4B3B-A6EC-CB4B9BEC4E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D97AE534-6CF4-42E2-84EE-A63B42A0BE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85CF05-61FC-4A0E-876D-203362133049}" type="datetimeFigureOut">
              <a:rPr lang="nl-BE" smtClean="0"/>
              <a:t>21/12/2022</a:t>
            </a:fld>
            <a:endParaRPr lang="nl-BE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A31E48BE-467E-419E-96DF-71955F7DB0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40177745-1C07-4C16-A049-C40E1329EF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BE80AE-76D1-462D-90C5-9CA0D88C07CB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2890184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D1A3BD3-A633-43CC-ABC3-ACC51348F4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86980427-2263-4E08-83B3-15EB649AAA8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33731E22-0D34-4756-9BD7-6B8F9BD273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85CF05-61FC-4A0E-876D-203362133049}" type="datetimeFigureOut">
              <a:rPr lang="nl-BE" smtClean="0"/>
              <a:t>21/12/2022</a:t>
            </a:fld>
            <a:endParaRPr lang="nl-BE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3D721797-4BE9-45FE-9246-109752AD59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970C7135-7C83-44A7-A7B5-E479CACE68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BE80AE-76D1-462D-90C5-9CA0D88C07CB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294157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>
            <a:extLst>
              <a:ext uri="{FF2B5EF4-FFF2-40B4-BE49-F238E27FC236}">
                <a16:creationId xmlns:a16="http://schemas.microsoft.com/office/drawing/2014/main" id="{E3B81A2C-21C1-4C34-86ED-BCB055AF847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BF8B81F3-F521-4D47-BA6A-9AAC5F5E9FC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FBB41C7F-01F6-4A62-8B33-7BE92AE0B3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85CF05-61FC-4A0E-876D-203362133049}" type="datetimeFigureOut">
              <a:rPr lang="nl-BE" smtClean="0"/>
              <a:t>21/12/2022</a:t>
            </a:fld>
            <a:endParaRPr lang="nl-BE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DA9E5C9E-3E84-4FED-9DD3-9B16B8A87C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46F7B690-1D3B-4FF3-9279-6E10BACAC5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BE80AE-76D1-462D-90C5-9CA0D88C07CB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6237195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CC71A6B6-5FE1-4851-BE1A-427EDCEF96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B166F308-BF4D-44D7-8FBB-911758238E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BD9DBC6D-FBFD-4E81-9541-058E52B8DC0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85CF05-61FC-4A0E-876D-203362133049}" type="datetimeFigureOut">
              <a:rPr lang="nl-BE" smtClean="0"/>
              <a:t>21/12/2022</a:t>
            </a:fld>
            <a:endParaRPr lang="nl-BE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5DB91589-DC67-44C7-9F9E-44AC042BDA2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629804E4-0CA2-49C1-ACCB-AD70FC5C5D1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BE80AE-76D1-462D-90C5-9CA0D88C07CB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40066678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5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A8DB9CD9-59B1-4D73-BC4C-98796A48EF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874A6A9-41FF-4E33-AFA8-F9F81436A5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721D730E-1F97-4071-B143-B05E6D2599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303402" y="3985"/>
            <a:ext cx="9772765" cy="6858000"/>
            <a:chOff x="1303402" y="3985"/>
            <a:chExt cx="9772765" cy="6858000"/>
          </a:xfrm>
        </p:grpSpPr>
        <p:sp>
          <p:nvSpPr>
            <p:cNvPr id="20" name="Freeform: Shape 12">
              <a:extLst>
                <a:ext uri="{FF2B5EF4-FFF2-40B4-BE49-F238E27FC236}">
                  <a16:creationId xmlns:a16="http://schemas.microsoft.com/office/drawing/2014/main" id="{B3849C6A-9EE5-4604-8EAE-DD4796B79D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560551" y="3985"/>
              <a:ext cx="9313016" cy="6858000"/>
            </a:xfrm>
            <a:custGeom>
              <a:avLst/>
              <a:gdLst>
                <a:gd name="connsiteX0" fmla="*/ 6993556 w 9313016"/>
                <a:gd name="connsiteY0" fmla="*/ 0 h 6858000"/>
                <a:gd name="connsiteX1" fmla="*/ 7358516 w 9313016"/>
                <a:gd name="connsiteY1" fmla="*/ 0 h 6858000"/>
                <a:gd name="connsiteX2" fmla="*/ 7475006 w 9313016"/>
                <a:gd name="connsiteY2" fmla="*/ 82722 h 6858000"/>
                <a:gd name="connsiteX3" fmla="*/ 7816357 w 9313016"/>
                <a:gd name="connsiteY3" fmla="*/ 358482 h 6858000"/>
                <a:gd name="connsiteX4" fmla="*/ 8421752 w 9313016"/>
                <a:gd name="connsiteY4" fmla="*/ 995405 h 6858000"/>
                <a:gd name="connsiteX5" fmla="*/ 8897059 w 9313016"/>
                <a:gd name="connsiteY5" fmla="*/ 1737211 h 6858000"/>
                <a:gd name="connsiteX6" fmla="*/ 9206633 w 9313016"/>
                <a:gd name="connsiteY6" fmla="*/ 2564460 h 6858000"/>
                <a:gd name="connsiteX7" fmla="*/ 9286787 w 9313016"/>
                <a:gd name="connsiteY7" fmla="*/ 3000164 h 6858000"/>
                <a:gd name="connsiteX8" fmla="*/ 9312914 w 9313016"/>
                <a:gd name="connsiteY8" fmla="*/ 3442493 h 6858000"/>
                <a:gd name="connsiteX9" fmla="*/ 9190562 w 9313016"/>
                <a:gd name="connsiteY9" fmla="*/ 4316686 h 6858000"/>
                <a:gd name="connsiteX10" fmla="*/ 9043416 w 9313016"/>
                <a:gd name="connsiteY10" fmla="*/ 4734917 h 6858000"/>
                <a:gd name="connsiteX11" fmla="*/ 8809657 w 9313016"/>
                <a:gd name="connsiteY11" fmla="*/ 5128718 h 6858000"/>
                <a:gd name="connsiteX12" fmla="*/ 8645997 w 9313016"/>
                <a:gd name="connsiteY12" fmla="*/ 5297441 h 6858000"/>
                <a:gd name="connsiteX13" fmla="*/ 8457787 w 9313016"/>
                <a:gd name="connsiteY13" fmla="*/ 5433763 h 6858000"/>
                <a:gd name="connsiteX14" fmla="*/ 8260803 w 9313016"/>
                <a:gd name="connsiteY14" fmla="*/ 5541237 h 6858000"/>
                <a:gd name="connsiteX15" fmla="*/ 8066136 w 9313016"/>
                <a:gd name="connsiteY15" fmla="*/ 5635704 h 6858000"/>
                <a:gd name="connsiteX16" fmla="*/ 7698638 w 9313016"/>
                <a:gd name="connsiteY16" fmla="*/ 5837163 h 6858000"/>
                <a:gd name="connsiteX17" fmla="*/ 7370135 w 9313016"/>
                <a:gd name="connsiteY17" fmla="*/ 6090081 h 6858000"/>
                <a:gd name="connsiteX18" fmla="*/ 7218897 w 9313016"/>
                <a:gd name="connsiteY18" fmla="*/ 6235860 h 6858000"/>
                <a:gd name="connsiteX19" fmla="*/ 7070665 w 9313016"/>
                <a:gd name="connsiteY19" fmla="*/ 6387205 h 6858000"/>
                <a:gd name="connsiteX20" fmla="*/ 6779035 w 9313016"/>
                <a:gd name="connsiteY20" fmla="*/ 6697100 h 6858000"/>
                <a:gd name="connsiteX21" fmla="*/ 6631837 w 9313016"/>
                <a:gd name="connsiteY21" fmla="*/ 6852239 h 6858000"/>
                <a:gd name="connsiteX22" fmla="*/ 6626221 w 9313016"/>
                <a:gd name="connsiteY22" fmla="*/ 6858000 h 6858000"/>
                <a:gd name="connsiteX23" fmla="*/ 6424725 w 9313016"/>
                <a:gd name="connsiteY23" fmla="*/ 6858000 h 6858000"/>
                <a:gd name="connsiteX24" fmla="*/ 6527382 w 9313016"/>
                <a:gd name="connsiteY24" fmla="*/ 6756333 h 6858000"/>
                <a:gd name="connsiteX25" fmla="*/ 6674233 w 9313016"/>
                <a:gd name="connsiteY25" fmla="*/ 6603450 h 6858000"/>
                <a:gd name="connsiteX26" fmla="*/ 6965813 w 9313016"/>
                <a:gd name="connsiteY26" fmla="*/ 6292932 h 6858000"/>
                <a:gd name="connsiteX27" fmla="*/ 7112961 w 9313016"/>
                <a:gd name="connsiteY27" fmla="*/ 6137505 h 6858000"/>
                <a:gd name="connsiteX28" fmla="*/ 7264790 w 9313016"/>
                <a:gd name="connsiteY28" fmla="*/ 5983710 h 6858000"/>
                <a:gd name="connsiteX29" fmla="*/ 7974595 w 9313016"/>
                <a:gd name="connsiteY29" fmla="*/ 5470773 h 6858000"/>
                <a:gd name="connsiteX30" fmla="*/ 8331591 w 9313016"/>
                <a:gd name="connsiteY30" fmla="*/ 5254048 h 6858000"/>
                <a:gd name="connsiteX31" fmla="*/ 8599807 w 9313016"/>
                <a:gd name="connsiteY31" fmla="*/ 4980010 h 6858000"/>
                <a:gd name="connsiteX32" fmla="*/ 8766474 w 9313016"/>
                <a:gd name="connsiteY32" fmla="*/ 4631524 h 6858000"/>
                <a:gd name="connsiteX33" fmla="*/ 8865755 w 9313016"/>
                <a:gd name="connsiteY33" fmla="*/ 4244445 h 6858000"/>
                <a:gd name="connsiteX34" fmla="*/ 8882911 w 9313016"/>
                <a:gd name="connsiteY34" fmla="*/ 4145659 h 6858000"/>
                <a:gd name="connsiteX35" fmla="*/ 8897403 w 9313016"/>
                <a:gd name="connsiteY35" fmla="*/ 4046633 h 6858000"/>
                <a:gd name="connsiteX36" fmla="*/ 8908298 w 9313016"/>
                <a:gd name="connsiteY36" fmla="*/ 3947271 h 6858000"/>
                <a:gd name="connsiteX37" fmla="*/ 8916184 w 9313016"/>
                <a:gd name="connsiteY37" fmla="*/ 3847765 h 6858000"/>
                <a:gd name="connsiteX38" fmla="*/ 8920670 w 9313016"/>
                <a:gd name="connsiteY38" fmla="*/ 3449597 h 6858000"/>
                <a:gd name="connsiteX39" fmla="*/ 8914607 w 9313016"/>
                <a:gd name="connsiteY39" fmla="*/ 3350283 h 6858000"/>
                <a:gd name="connsiteX40" fmla="*/ 8905340 w 9313016"/>
                <a:gd name="connsiteY40" fmla="*/ 3251209 h 6858000"/>
                <a:gd name="connsiteX41" fmla="*/ 8893854 w 9313016"/>
                <a:gd name="connsiteY41" fmla="*/ 3152376 h 6858000"/>
                <a:gd name="connsiteX42" fmla="*/ 8879706 w 9313016"/>
                <a:gd name="connsiteY42" fmla="*/ 3053878 h 6858000"/>
                <a:gd name="connsiteX43" fmla="*/ 8797531 w 9313016"/>
                <a:gd name="connsiteY43" fmla="*/ 2663966 h 6858000"/>
                <a:gd name="connsiteX44" fmla="*/ 8520442 w 9313016"/>
                <a:gd name="connsiteY44" fmla="*/ 1911983 h 6858000"/>
                <a:gd name="connsiteX45" fmla="*/ 8332626 w 9313016"/>
                <a:gd name="connsiteY45" fmla="*/ 1553608 h 6858000"/>
                <a:gd name="connsiteX46" fmla="*/ 8116317 w 9313016"/>
                <a:gd name="connsiteY46" fmla="*/ 1208529 h 6858000"/>
                <a:gd name="connsiteX47" fmla="*/ 7873293 w 9313016"/>
                <a:gd name="connsiteY47" fmla="*/ 878284 h 6858000"/>
                <a:gd name="connsiteX48" fmla="*/ 7604337 w 9313016"/>
                <a:gd name="connsiteY48" fmla="*/ 565125 h 6858000"/>
                <a:gd name="connsiteX49" fmla="*/ 7311128 w 9313016"/>
                <a:gd name="connsiteY49" fmla="*/ 270591 h 6858000"/>
                <a:gd name="connsiteX50" fmla="*/ 1752019 w 9313016"/>
                <a:gd name="connsiteY50" fmla="*/ 0 h 6858000"/>
                <a:gd name="connsiteX51" fmla="*/ 2155804 w 9313016"/>
                <a:gd name="connsiteY51" fmla="*/ 0 h 6858000"/>
                <a:gd name="connsiteX52" fmla="*/ 2103975 w 9313016"/>
                <a:gd name="connsiteY52" fmla="*/ 40789 h 6858000"/>
                <a:gd name="connsiteX53" fmla="*/ 1656310 w 9313016"/>
                <a:gd name="connsiteY53" fmla="*/ 470035 h 6858000"/>
                <a:gd name="connsiteX54" fmla="*/ 806013 w 9313016"/>
                <a:gd name="connsiteY54" fmla="*/ 1841133 h 6858000"/>
                <a:gd name="connsiteX55" fmla="*/ 580685 w 9313016"/>
                <a:gd name="connsiteY55" fmla="*/ 2606364 h 6858000"/>
                <a:gd name="connsiteX56" fmla="*/ 503489 w 9313016"/>
                <a:gd name="connsiteY56" fmla="*/ 3397276 h 6858000"/>
                <a:gd name="connsiteX57" fmla="*/ 570135 w 9313016"/>
                <a:gd name="connsiteY57" fmla="*/ 4188235 h 6858000"/>
                <a:gd name="connsiteX58" fmla="*/ 783387 w 9313016"/>
                <a:gd name="connsiteY58" fmla="*/ 4953850 h 6858000"/>
                <a:gd name="connsiteX59" fmla="*/ 1628014 w 9313016"/>
                <a:gd name="connsiteY59" fmla="*/ 6308245 h 6858000"/>
                <a:gd name="connsiteX60" fmla="*/ 2235998 w 9313016"/>
                <a:gd name="connsiteY60" fmla="*/ 6844829 h 6858000"/>
                <a:gd name="connsiteX61" fmla="*/ 2255028 w 9313016"/>
                <a:gd name="connsiteY61" fmla="*/ 6858000 h 6858000"/>
                <a:gd name="connsiteX62" fmla="*/ 1578787 w 9313016"/>
                <a:gd name="connsiteY62" fmla="*/ 6858000 h 6858000"/>
                <a:gd name="connsiteX63" fmla="*/ 1465153 w 9313016"/>
                <a:gd name="connsiteY63" fmla="*/ 6759050 h 6858000"/>
                <a:gd name="connsiteX64" fmla="*/ 1303650 w 9313016"/>
                <a:gd name="connsiteY64" fmla="*/ 6604267 h 6858000"/>
                <a:gd name="connsiteX65" fmla="*/ 323708 w 9313016"/>
                <a:gd name="connsiteY65" fmla="*/ 5126365 h 6858000"/>
                <a:gd name="connsiteX66" fmla="*/ 872 w 9313016"/>
                <a:gd name="connsiteY66" fmla="*/ 3391228 h 6858000"/>
                <a:gd name="connsiteX67" fmla="*/ 105428 w 9313016"/>
                <a:gd name="connsiteY67" fmla="*/ 2511899 h 6858000"/>
                <a:gd name="connsiteX68" fmla="*/ 384933 w 9313016"/>
                <a:gd name="connsiteY68" fmla="*/ 1670971 h 6858000"/>
                <a:gd name="connsiteX69" fmla="*/ 1433593 w 9313016"/>
                <a:gd name="connsiteY69" fmla="*/ 256095 h 6858000"/>
                <a:gd name="connsiteX70" fmla="*/ 1602664 w 9313016"/>
                <a:gd name="connsiteY70" fmla="*/ 113704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</a:cxnLst>
              <a:rect l="l" t="t" r="r" b="b"/>
              <a:pathLst>
                <a:path w="9313016" h="6858000">
                  <a:moveTo>
                    <a:pt x="6993556" y="0"/>
                  </a:moveTo>
                  <a:lnTo>
                    <a:pt x="7358516" y="0"/>
                  </a:lnTo>
                  <a:lnTo>
                    <a:pt x="7475006" y="82722"/>
                  </a:lnTo>
                  <a:cubicBezTo>
                    <a:pt x="7592423" y="169778"/>
                    <a:pt x="7706366" y="261748"/>
                    <a:pt x="7816357" y="358482"/>
                  </a:cubicBezTo>
                  <a:cubicBezTo>
                    <a:pt x="8036559" y="551589"/>
                    <a:pt x="8239655" y="764905"/>
                    <a:pt x="8421752" y="995405"/>
                  </a:cubicBezTo>
                  <a:cubicBezTo>
                    <a:pt x="8604736" y="1225282"/>
                    <a:pt x="8763567" y="1474646"/>
                    <a:pt x="8897059" y="1737211"/>
                  </a:cubicBezTo>
                  <a:cubicBezTo>
                    <a:pt x="9029909" y="2000162"/>
                    <a:pt x="9134317" y="2277990"/>
                    <a:pt x="9206633" y="2564460"/>
                  </a:cubicBezTo>
                  <a:cubicBezTo>
                    <a:pt x="9242322" y="2707791"/>
                    <a:pt x="9269041" y="2853474"/>
                    <a:pt x="9286787" y="3000164"/>
                  </a:cubicBezTo>
                  <a:cubicBezTo>
                    <a:pt x="9304977" y="3146856"/>
                    <a:pt x="9314097" y="3294698"/>
                    <a:pt x="9312914" y="3442493"/>
                  </a:cubicBezTo>
                  <a:cubicBezTo>
                    <a:pt x="9309906" y="3737987"/>
                    <a:pt x="9270717" y="4033288"/>
                    <a:pt x="9190562" y="4316686"/>
                  </a:cubicBezTo>
                  <a:cubicBezTo>
                    <a:pt x="9150486" y="4458240"/>
                    <a:pt x="9103951" y="4597587"/>
                    <a:pt x="9043416" y="4734917"/>
                  </a:cubicBezTo>
                  <a:cubicBezTo>
                    <a:pt x="8982980" y="4871817"/>
                    <a:pt x="8908740" y="5007131"/>
                    <a:pt x="8809657" y="5128718"/>
                  </a:cubicBezTo>
                  <a:cubicBezTo>
                    <a:pt x="8760312" y="5189247"/>
                    <a:pt x="8706137" y="5246945"/>
                    <a:pt x="8645997" y="5297441"/>
                  </a:cubicBezTo>
                  <a:cubicBezTo>
                    <a:pt x="8586252" y="5348274"/>
                    <a:pt x="8522809" y="5393730"/>
                    <a:pt x="8457787" y="5433763"/>
                  </a:cubicBezTo>
                  <a:cubicBezTo>
                    <a:pt x="8392816" y="5474132"/>
                    <a:pt x="8326219" y="5508213"/>
                    <a:pt x="8260803" y="5541237"/>
                  </a:cubicBezTo>
                  <a:cubicBezTo>
                    <a:pt x="8195289" y="5574071"/>
                    <a:pt x="8130023" y="5604838"/>
                    <a:pt x="8066136" y="5635704"/>
                  </a:cubicBezTo>
                  <a:cubicBezTo>
                    <a:pt x="7938313" y="5697433"/>
                    <a:pt x="7815222" y="5762186"/>
                    <a:pt x="7698638" y="5837163"/>
                  </a:cubicBezTo>
                  <a:cubicBezTo>
                    <a:pt x="7582449" y="5912381"/>
                    <a:pt x="7471881" y="5996094"/>
                    <a:pt x="7370135" y="6090081"/>
                  </a:cubicBezTo>
                  <a:cubicBezTo>
                    <a:pt x="7319460" y="6136593"/>
                    <a:pt x="7268881" y="6186082"/>
                    <a:pt x="7218897" y="6235860"/>
                  </a:cubicBezTo>
                  <a:cubicBezTo>
                    <a:pt x="7168763" y="6285493"/>
                    <a:pt x="7119665" y="6336229"/>
                    <a:pt x="7070665" y="6387205"/>
                  </a:cubicBezTo>
                  <a:cubicBezTo>
                    <a:pt x="6972715" y="6489208"/>
                    <a:pt x="6876195" y="6593131"/>
                    <a:pt x="6779035" y="6697100"/>
                  </a:cubicBezTo>
                  <a:cubicBezTo>
                    <a:pt x="6730379" y="6748989"/>
                    <a:pt x="6681528" y="6800878"/>
                    <a:pt x="6631837" y="6852239"/>
                  </a:cubicBezTo>
                  <a:lnTo>
                    <a:pt x="6626221" y="6858000"/>
                  </a:lnTo>
                  <a:lnTo>
                    <a:pt x="6424725" y="6858000"/>
                  </a:lnTo>
                  <a:lnTo>
                    <a:pt x="6527382" y="6756333"/>
                  </a:lnTo>
                  <a:cubicBezTo>
                    <a:pt x="6576726" y="6705932"/>
                    <a:pt x="6625480" y="6654811"/>
                    <a:pt x="6674233" y="6603450"/>
                  </a:cubicBezTo>
                  <a:cubicBezTo>
                    <a:pt x="6771788" y="6500920"/>
                    <a:pt x="6868309" y="6396757"/>
                    <a:pt x="6965813" y="6292932"/>
                  </a:cubicBezTo>
                  <a:lnTo>
                    <a:pt x="7112961" y="6137505"/>
                  </a:lnTo>
                  <a:cubicBezTo>
                    <a:pt x="7162354" y="6085808"/>
                    <a:pt x="7211945" y="6034640"/>
                    <a:pt x="7264790" y="5983710"/>
                  </a:cubicBezTo>
                  <a:cubicBezTo>
                    <a:pt x="7472373" y="5779130"/>
                    <a:pt x="7721610" y="5610648"/>
                    <a:pt x="7974595" y="5470773"/>
                  </a:cubicBezTo>
                  <a:cubicBezTo>
                    <a:pt x="8099903" y="5399395"/>
                    <a:pt x="8224127" y="5332529"/>
                    <a:pt x="8331591" y="5254048"/>
                  </a:cubicBezTo>
                  <a:cubicBezTo>
                    <a:pt x="8439351" y="5176047"/>
                    <a:pt x="8529660" y="5085949"/>
                    <a:pt x="8599807" y="4980010"/>
                  </a:cubicBezTo>
                  <a:cubicBezTo>
                    <a:pt x="8671187" y="4875128"/>
                    <a:pt x="8723982" y="4756086"/>
                    <a:pt x="8766474" y="4631524"/>
                  </a:cubicBezTo>
                  <a:cubicBezTo>
                    <a:pt x="8808968" y="4507010"/>
                    <a:pt x="8840615" y="4375872"/>
                    <a:pt x="8865755" y="4244445"/>
                  </a:cubicBezTo>
                  <a:cubicBezTo>
                    <a:pt x="8871375" y="4211468"/>
                    <a:pt x="8878129" y="4178731"/>
                    <a:pt x="8882911" y="4145659"/>
                  </a:cubicBezTo>
                  <a:lnTo>
                    <a:pt x="8897403" y="4046633"/>
                  </a:lnTo>
                  <a:lnTo>
                    <a:pt x="8908298" y="3947271"/>
                  </a:lnTo>
                  <a:cubicBezTo>
                    <a:pt x="8912389" y="3914247"/>
                    <a:pt x="8913425" y="3880886"/>
                    <a:pt x="8916184" y="3847765"/>
                  </a:cubicBezTo>
                  <a:cubicBezTo>
                    <a:pt x="8925797" y="3715091"/>
                    <a:pt x="8925945" y="3582127"/>
                    <a:pt x="8920670" y="3449597"/>
                  </a:cubicBezTo>
                  <a:lnTo>
                    <a:pt x="8914607" y="3350283"/>
                  </a:lnTo>
                  <a:cubicBezTo>
                    <a:pt x="8911995" y="3317211"/>
                    <a:pt x="8908348" y="3284233"/>
                    <a:pt x="8905340" y="3251209"/>
                  </a:cubicBezTo>
                  <a:cubicBezTo>
                    <a:pt x="8902628" y="3218185"/>
                    <a:pt x="8897551" y="3185305"/>
                    <a:pt x="8893854" y="3152376"/>
                  </a:cubicBezTo>
                  <a:cubicBezTo>
                    <a:pt x="8890305" y="3119399"/>
                    <a:pt x="8884932" y="3086662"/>
                    <a:pt x="8879706" y="3053878"/>
                  </a:cubicBezTo>
                  <a:cubicBezTo>
                    <a:pt x="8858707" y="2922835"/>
                    <a:pt x="8831249" y="2792705"/>
                    <a:pt x="8797531" y="2663966"/>
                  </a:cubicBezTo>
                  <a:cubicBezTo>
                    <a:pt x="8728616" y="2406777"/>
                    <a:pt x="8635497" y="2155109"/>
                    <a:pt x="8520442" y="1911983"/>
                  </a:cubicBezTo>
                  <a:cubicBezTo>
                    <a:pt x="8462667" y="1790541"/>
                    <a:pt x="8400112" y="1670923"/>
                    <a:pt x="8332626" y="1553608"/>
                  </a:cubicBezTo>
                  <a:cubicBezTo>
                    <a:pt x="8265683" y="1436006"/>
                    <a:pt x="8192973" y="1321188"/>
                    <a:pt x="8116317" y="1208529"/>
                  </a:cubicBezTo>
                  <a:cubicBezTo>
                    <a:pt x="8039811" y="1095776"/>
                    <a:pt x="7958079" y="986094"/>
                    <a:pt x="7873293" y="878284"/>
                  </a:cubicBezTo>
                  <a:cubicBezTo>
                    <a:pt x="7787814" y="771002"/>
                    <a:pt x="7697999" y="666551"/>
                    <a:pt x="7604337" y="565125"/>
                  </a:cubicBezTo>
                  <a:cubicBezTo>
                    <a:pt x="7510479" y="463891"/>
                    <a:pt x="7413367" y="364818"/>
                    <a:pt x="7311128" y="270591"/>
                  </a:cubicBezTo>
                  <a:close/>
                  <a:moveTo>
                    <a:pt x="1752019" y="0"/>
                  </a:moveTo>
                  <a:lnTo>
                    <a:pt x="2155804" y="0"/>
                  </a:lnTo>
                  <a:lnTo>
                    <a:pt x="2103975" y="40789"/>
                  </a:lnTo>
                  <a:cubicBezTo>
                    <a:pt x="1943592" y="173585"/>
                    <a:pt x="1793955" y="317500"/>
                    <a:pt x="1656310" y="470035"/>
                  </a:cubicBezTo>
                  <a:cubicBezTo>
                    <a:pt x="1288172" y="876939"/>
                    <a:pt x="1002998" y="1344708"/>
                    <a:pt x="806013" y="1841133"/>
                  </a:cubicBezTo>
                  <a:cubicBezTo>
                    <a:pt x="707818" y="2089538"/>
                    <a:pt x="630868" y="2345480"/>
                    <a:pt x="580685" y="2606364"/>
                  </a:cubicBezTo>
                  <a:cubicBezTo>
                    <a:pt x="530749" y="2867250"/>
                    <a:pt x="504868" y="3132119"/>
                    <a:pt x="503489" y="3397276"/>
                  </a:cubicBezTo>
                  <a:cubicBezTo>
                    <a:pt x="501467" y="3662434"/>
                    <a:pt x="524093" y="3927351"/>
                    <a:pt x="570135" y="4188235"/>
                  </a:cubicBezTo>
                  <a:cubicBezTo>
                    <a:pt x="615734" y="4449264"/>
                    <a:pt x="688642" y="4705493"/>
                    <a:pt x="783387" y="4953850"/>
                  </a:cubicBezTo>
                  <a:cubicBezTo>
                    <a:pt x="974357" y="5449796"/>
                    <a:pt x="1259630" y="5913773"/>
                    <a:pt x="1628014" y="6308245"/>
                  </a:cubicBezTo>
                  <a:cubicBezTo>
                    <a:pt x="1812182" y="6505481"/>
                    <a:pt x="2016215" y="6685052"/>
                    <a:pt x="2235998" y="6844829"/>
                  </a:cubicBezTo>
                  <a:lnTo>
                    <a:pt x="2255028" y="6858000"/>
                  </a:lnTo>
                  <a:lnTo>
                    <a:pt x="1578787" y="6858000"/>
                  </a:lnTo>
                  <a:lnTo>
                    <a:pt x="1465153" y="6759050"/>
                  </a:lnTo>
                  <a:cubicBezTo>
                    <a:pt x="1410086" y="6708726"/>
                    <a:pt x="1356236" y="6657104"/>
                    <a:pt x="1303650" y="6604267"/>
                  </a:cubicBezTo>
                  <a:cubicBezTo>
                    <a:pt x="883506" y="6181043"/>
                    <a:pt x="548150" y="5676072"/>
                    <a:pt x="323708" y="5126365"/>
                  </a:cubicBezTo>
                  <a:cubicBezTo>
                    <a:pt x="97737" y="4577139"/>
                    <a:pt x="-10958" y="3981927"/>
                    <a:pt x="872" y="3391228"/>
                  </a:cubicBezTo>
                  <a:cubicBezTo>
                    <a:pt x="5951" y="3095783"/>
                    <a:pt x="40506" y="2800528"/>
                    <a:pt x="105428" y="2511899"/>
                  </a:cubicBezTo>
                  <a:cubicBezTo>
                    <a:pt x="170104" y="2223317"/>
                    <a:pt x="262089" y="1940399"/>
                    <a:pt x="384933" y="1670971"/>
                  </a:cubicBezTo>
                  <a:cubicBezTo>
                    <a:pt x="629092" y="1131344"/>
                    <a:pt x="991955" y="646919"/>
                    <a:pt x="1433593" y="256095"/>
                  </a:cubicBezTo>
                  <a:cubicBezTo>
                    <a:pt x="1488791" y="207206"/>
                    <a:pt x="1545179" y="159733"/>
                    <a:pt x="1602664" y="113704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308677BE-069B-4A4D-8732-E26B6EF5671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59468" y="3985"/>
              <a:ext cx="9065550" cy="6858000"/>
            </a:xfrm>
            <a:custGeom>
              <a:avLst/>
              <a:gdLst>
                <a:gd name="connsiteX0" fmla="*/ 1839951 w 9065550"/>
                <a:gd name="connsiteY0" fmla="*/ 0 h 6858000"/>
                <a:gd name="connsiteX1" fmla="*/ 6979427 w 9065550"/>
                <a:gd name="connsiteY1" fmla="*/ 0 h 6858000"/>
                <a:gd name="connsiteX2" fmla="*/ 6989586 w 9065550"/>
                <a:gd name="connsiteY2" fmla="*/ 6825 h 6858000"/>
                <a:gd name="connsiteX3" fmla="*/ 8932062 w 9065550"/>
                <a:gd name="connsiteY3" fmla="*/ 4580835 h 6858000"/>
                <a:gd name="connsiteX4" fmla="*/ 7166294 w 9065550"/>
                <a:gd name="connsiteY4" fmla="*/ 6259703 h 6858000"/>
                <a:gd name="connsiteX5" fmla="*/ 6868878 w 9065550"/>
                <a:gd name="connsiteY5" fmla="*/ 6564765 h 6858000"/>
                <a:gd name="connsiteX6" fmla="*/ 6591881 w 9065550"/>
                <a:gd name="connsiteY6" fmla="*/ 6858000 h 6858000"/>
                <a:gd name="connsiteX7" fmla="*/ 5184648 w 9065550"/>
                <a:gd name="connsiteY7" fmla="*/ 6858000 h 6858000"/>
                <a:gd name="connsiteX8" fmla="*/ 5244877 w 9065550"/>
                <a:gd name="connsiteY8" fmla="*/ 6817615 h 6858000"/>
                <a:gd name="connsiteX9" fmla="*/ 6033853 w 9065550"/>
                <a:gd name="connsiteY9" fmla="*/ 6069135 h 6858000"/>
                <a:gd name="connsiteX10" fmla="*/ 6480248 w 9065550"/>
                <a:gd name="connsiteY10" fmla="*/ 5607082 h 6858000"/>
                <a:gd name="connsiteX11" fmla="*/ 7551502 w 9065550"/>
                <a:gd name="connsiteY11" fmla="*/ 4859004 h 6858000"/>
                <a:gd name="connsiteX12" fmla="*/ 7844227 w 9065550"/>
                <a:gd name="connsiteY12" fmla="*/ 4683074 h 6858000"/>
                <a:gd name="connsiteX13" fmla="*/ 8005810 w 9065550"/>
                <a:gd name="connsiteY13" fmla="*/ 4330239 h 6858000"/>
                <a:gd name="connsiteX14" fmla="*/ 8016191 w 9065550"/>
                <a:gd name="connsiteY14" fmla="*/ 2956574 h 6858000"/>
                <a:gd name="connsiteX15" fmla="*/ 7346424 w 9065550"/>
                <a:gd name="connsiteY15" fmla="*/ 1636739 h 6858000"/>
                <a:gd name="connsiteX16" fmla="*/ 5995751 w 9065550"/>
                <a:gd name="connsiteY16" fmla="*/ 493319 h 6858000"/>
                <a:gd name="connsiteX17" fmla="*/ 4494836 w 9065550"/>
                <a:gd name="connsiteY17" fmla="*/ 75383 h 6858000"/>
                <a:gd name="connsiteX18" fmla="*/ 2002499 w 9065550"/>
                <a:gd name="connsiteY18" fmla="*/ 1094261 h 6858000"/>
                <a:gd name="connsiteX19" fmla="*/ 1241306 w 9065550"/>
                <a:gd name="connsiteY19" fmla="*/ 2206935 h 6858000"/>
                <a:gd name="connsiteX20" fmla="*/ 961736 w 9065550"/>
                <a:gd name="connsiteY20" fmla="*/ 3573719 h 6858000"/>
                <a:gd name="connsiteX21" fmla="*/ 1193878 w 9065550"/>
                <a:gd name="connsiteY21" fmla="*/ 4824208 h 6858000"/>
                <a:gd name="connsiteX22" fmla="*/ 1832096 w 9065550"/>
                <a:gd name="connsiteY22" fmla="*/ 5873050 h 6858000"/>
                <a:gd name="connsiteX23" fmla="*/ 3010752 w 9065550"/>
                <a:gd name="connsiteY23" fmla="*/ 6749475 h 6858000"/>
                <a:gd name="connsiteX24" fmla="*/ 3187037 w 9065550"/>
                <a:gd name="connsiteY24" fmla="*/ 6824756 h 6858000"/>
                <a:gd name="connsiteX25" fmla="*/ 3278211 w 9065550"/>
                <a:gd name="connsiteY25" fmla="*/ 6858000 h 6858000"/>
                <a:gd name="connsiteX26" fmla="*/ 1480830 w 9065550"/>
                <a:gd name="connsiteY26" fmla="*/ 6858000 h 6858000"/>
                <a:gd name="connsiteX27" fmla="*/ 1427607 w 9065550"/>
                <a:gd name="connsiteY27" fmla="*/ 6811515 h 6858000"/>
                <a:gd name="connsiteX28" fmla="*/ 1100739 w 9065550"/>
                <a:gd name="connsiteY28" fmla="*/ 6477651 h 6858000"/>
                <a:gd name="connsiteX29" fmla="*/ 0 w 9065550"/>
                <a:gd name="connsiteY29" fmla="*/ 3573620 h 6858000"/>
                <a:gd name="connsiteX30" fmla="*/ 1805513 w 9065550"/>
                <a:gd name="connsiteY30" fmla="*/ 24133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9065550" h="6858000">
                  <a:moveTo>
                    <a:pt x="1839951" y="0"/>
                  </a:moveTo>
                  <a:lnTo>
                    <a:pt x="6979427" y="0"/>
                  </a:lnTo>
                  <a:lnTo>
                    <a:pt x="6989586" y="6825"/>
                  </a:lnTo>
                  <a:cubicBezTo>
                    <a:pt x="8438828" y="1031353"/>
                    <a:pt x="9439169" y="2823601"/>
                    <a:pt x="8932062" y="4580835"/>
                  </a:cubicBezTo>
                  <a:cubicBezTo>
                    <a:pt x="8592517" y="5757293"/>
                    <a:pt x="7979652" y="5458140"/>
                    <a:pt x="7166294" y="6259703"/>
                  </a:cubicBezTo>
                  <a:cubicBezTo>
                    <a:pt x="7064618" y="6359905"/>
                    <a:pt x="6966014" y="6462297"/>
                    <a:pt x="6868878" y="6564765"/>
                  </a:cubicBezTo>
                  <a:lnTo>
                    <a:pt x="6591881" y="6858000"/>
                  </a:lnTo>
                  <a:lnTo>
                    <a:pt x="5184648" y="6858000"/>
                  </a:lnTo>
                  <a:lnTo>
                    <a:pt x="5244877" y="6817615"/>
                  </a:lnTo>
                  <a:cubicBezTo>
                    <a:pt x="5481027" y="6649287"/>
                    <a:pt x="5723665" y="6398593"/>
                    <a:pt x="6033853" y="6069135"/>
                  </a:cubicBezTo>
                  <a:cubicBezTo>
                    <a:pt x="6175680" y="5918484"/>
                    <a:pt x="6322395" y="5762660"/>
                    <a:pt x="6480248" y="5607082"/>
                  </a:cubicBezTo>
                  <a:cubicBezTo>
                    <a:pt x="6893276" y="5200077"/>
                    <a:pt x="7273697" y="5002920"/>
                    <a:pt x="7551502" y="4859004"/>
                  </a:cubicBezTo>
                  <a:cubicBezTo>
                    <a:pt x="7687884" y="4788339"/>
                    <a:pt x="7795540" y="4732559"/>
                    <a:pt x="7844227" y="4683074"/>
                  </a:cubicBezTo>
                  <a:cubicBezTo>
                    <a:pt x="7898759" y="4627636"/>
                    <a:pt x="7956165" y="4502313"/>
                    <a:pt x="8005810" y="4330239"/>
                  </a:cubicBezTo>
                  <a:cubicBezTo>
                    <a:pt x="8132968" y="3889611"/>
                    <a:pt x="8136446" y="3427460"/>
                    <a:pt x="8016191" y="2956574"/>
                  </a:cubicBezTo>
                  <a:cubicBezTo>
                    <a:pt x="7900876" y="2505064"/>
                    <a:pt x="7669287" y="2048671"/>
                    <a:pt x="7346424" y="1636739"/>
                  </a:cubicBezTo>
                  <a:cubicBezTo>
                    <a:pt x="6979764" y="1168830"/>
                    <a:pt x="6512706" y="773489"/>
                    <a:pt x="5995751" y="493319"/>
                  </a:cubicBezTo>
                  <a:cubicBezTo>
                    <a:pt x="5491195" y="219884"/>
                    <a:pt x="4972174" y="75383"/>
                    <a:pt x="4494836" y="75383"/>
                  </a:cubicBezTo>
                  <a:cubicBezTo>
                    <a:pt x="3554318" y="75383"/>
                    <a:pt x="2669191" y="437197"/>
                    <a:pt x="2002499" y="1094261"/>
                  </a:cubicBezTo>
                  <a:cubicBezTo>
                    <a:pt x="1676360" y="1415667"/>
                    <a:pt x="1420225" y="1790023"/>
                    <a:pt x="1241306" y="2206935"/>
                  </a:cubicBezTo>
                  <a:cubicBezTo>
                    <a:pt x="1055782" y="2639169"/>
                    <a:pt x="961736" y="3099027"/>
                    <a:pt x="961736" y="3573719"/>
                  </a:cubicBezTo>
                  <a:cubicBezTo>
                    <a:pt x="961736" y="4005124"/>
                    <a:pt x="1039805" y="4425841"/>
                    <a:pt x="1193878" y="4824208"/>
                  </a:cubicBezTo>
                  <a:cubicBezTo>
                    <a:pt x="1342457" y="5208423"/>
                    <a:pt x="1557214" y="5561306"/>
                    <a:pt x="1832096" y="5873050"/>
                  </a:cubicBezTo>
                  <a:cubicBezTo>
                    <a:pt x="2157126" y="6241599"/>
                    <a:pt x="2564661" y="6544656"/>
                    <a:pt x="3010752" y="6749475"/>
                  </a:cubicBezTo>
                  <a:cubicBezTo>
                    <a:pt x="3069003" y="6776219"/>
                    <a:pt x="3127773" y="6801314"/>
                    <a:pt x="3187037" y="6824756"/>
                  </a:cubicBezTo>
                  <a:lnTo>
                    <a:pt x="3278211" y="6858000"/>
                  </a:lnTo>
                  <a:lnTo>
                    <a:pt x="1480830" y="6858000"/>
                  </a:lnTo>
                  <a:lnTo>
                    <a:pt x="1427607" y="6811515"/>
                  </a:lnTo>
                  <a:cubicBezTo>
                    <a:pt x="1312870" y="6705919"/>
                    <a:pt x="1203751" y="6594470"/>
                    <a:pt x="1100739" y="6477651"/>
                  </a:cubicBezTo>
                  <a:cubicBezTo>
                    <a:pt x="415045" y="5700097"/>
                    <a:pt x="0" y="4684635"/>
                    <a:pt x="0" y="3573620"/>
                  </a:cubicBezTo>
                  <a:cubicBezTo>
                    <a:pt x="0" y="2121118"/>
                    <a:pt x="709459" y="831902"/>
                    <a:pt x="1805513" y="24133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9A9A575B-DD07-4388-963B-0AF3FDDCF3C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48217" y="3985"/>
              <a:ext cx="9088051" cy="6858000"/>
            </a:xfrm>
            <a:custGeom>
              <a:avLst/>
              <a:gdLst>
                <a:gd name="connsiteX0" fmla="*/ 5158786 w 9088051"/>
                <a:gd name="connsiteY0" fmla="*/ 0 h 6858000"/>
                <a:gd name="connsiteX1" fmla="*/ 6996771 w 9088051"/>
                <a:gd name="connsiteY1" fmla="*/ 0 h 6858000"/>
                <a:gd name="connsiteX2" fmla="*/ 7006955 w 9088051"/>
                <a:gd name="connsiteY2" fmla="*/ 6825 h 6858000"/>
                <a:gd name="connsiteX3" fmla="*/ 8954230 w 9088051"/>
                <a:gd name="connsiteY3" fmla="*/ 4580835 h 6858000"/>
                <a:gd name="connsiteX4" fmla="*/ 7184080 w 9088051"/>
                <a:gd name="connsiteY4" fmla="*/ 6259703 h 6858000"/>
                <a:gd name="connsiteX5" fmla="*/ 6885926 w 9088051"/>
                <a:gd name="connsiteY5" fmla="*/ 6564765 h 6858000"/>
                <a:gd name="connsiteX6" fmla="*/ 6608241 w 9088051"/>
                <a:gd name="connsiteY6" fmla="*/ 6858000 h 6858000"/>
                <a:gd name="connsiteX7" fmla="*/ 5462870 w 9088051"/>
                <a:gd name="connsiteY7" fmla="*/ 6858000 h 6858000"/>
                <a:gd name="connsiteX8" fmla="*/ 5529056 w 9088051"/>
                <a:gd name="connsiteY8" fmla="*/ 6804645 h 6858000"/>
                <a:gd name="connsiteX9" fmla="*/ 6167613 w 9088051"/>
                <a:gd name="connsiteY9" fmla="*/ 6173667 h 6858000"/>
                <a:gd name="connsiteX10" fmla="*/ 6610973 w 9088051"/>
                <a:gd name="connsiteY10" fmla="*/ 5715860 h 6858000"/>
                <a:gd name="connsiteX11" fmla="*/ 7646083 w 9088051"/>
                <a:gd name="connsiteY11" fmla="*/ 4995842 h 6858000"/>
                <a:gd name="connsiteX12" fmla="*/ 7980054 w 9088051"/>
                <a:gd name="connsiteY12" fmla="*/ 4790095 h 6858000"/>
                <a:gd name="connsiteX13" fmla="*/ 8180437 w 9088051"/>
                <a:gd name="connsiteY13" fmla="*/ 4371964 h 6858000"/>
                <a:gd name="connsiteX14" fmla="*/ 8192058 w 9088051"/>
                <a:gd name="connsiteY14" fmla="*/ 2919242 h 6858000"/>
                <a:gd name="connsiteX15" fmla="*/ 7492638 w 9088051"/>
                <a:gd name="connsiteY15" fmla="*/ 1542845 h 6858000"/>
                <a:gd name="connsiteX16" fmla="*/ 6089097 w 9088051"/>
                <a:gd name="connsiteY16" fmla="*/ 357847 h 6858000"/>
                <a:gd name="connsiteX17" fmla="*/ 5288639 w 9088051"/>
                <a:gd name="connsiteY17" fmla="*/ 31627 h 6858000"/>
                <a:gd name="connsiteX18" fmla="*/ 1844517 w 9088051"/>
                <a:gd name="connsiteY18" fmla="*/ 0 h 6858000"/>
                <a:gd name="connsiteX19" fmla="*/ 3734467 w 9088051"/>
                <a:gd name="connsiteY19" fmla="*/ 0 h 6858000"/>
                <a:gd name="connsiteX20" fmla="*/ 3603618 w 9088051"/>
                <a:gd name="connsiteY20" fmla="*/ 28853 h 6858000"/>
                <a:gd name="connsiteX21" fmla="*/ 1892878 w 9088051"/>
                <a:gd name="connsiteY21" fmla="*/ 985434 h 6858000"/>
                <a:gd name="connsiteX22" fmla="*/ 1096045 w 9088051"/>
                <a:gd name="connsiteY22" fmla="*/ 2147349 h 6858000"/>
                <a:gd name="connsiteX23" fmla="*/ 803453 w 9088051"/>
                <a:gd name="connsiteY23" fmla="*/ 3573669 h 6858000"/>
                <a:gd name="connsiteX24" fmla="*/ 1046377 w 9088051"/>
                <a:gd name="connsiteY24" fmla="*/ 4878573 h 6858000"/>
                <a:gd name="connsiteX25" fmla="*/ 1714473 w 9088051"/>
                <a:gd name="connsiteY25" fmla="*/ 5973776 h 6858000"/>
                <a:gd name="connsiteX26" fmla="*/ 2776083 w 9088051"/>
                <a:gd name="connsiteY26" fmla="*/ 6804641 h 6858000"/>
                <a:gd name="connsiteX27" fmla="*/ 2884836 w 9088051"/>
                <a:gd name="connsiteY27" fmla="*/ 6858000 h 6858000"/>
                <a:gd name="connsiteX28" fmla="*/ 1484505 w 9088051"/>
                <a:gd name="connsiteY28" fmla="*/ 6858000 h 6858000"/>
                <a:gd name="connsiteX29" fmla="*/ 1431151 w 9088051"/>
                <a:gd name="connsiteY29" fmla="*/ 6811515 h 6858000"/>
                <a:gd name="connsiteX30" fmla="*/ 1103471 w 9088051"/>
                <a:gd name="connsiteY30" fmla="*/ 6477651 h 6858000"/>
                <a:gd name="connsiteX31" fmla="*/ 0 w 9088051"/>
                <a:gd name="connsiteY31" fmla="*/ 3573620 h 6858000"/>
                <a:gd name="connsiteX32" fmla="*/ 1809994 w 9088051"/>
                <a:gd name="connsiteY32" fmla="*/ 24133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9088051" h="6858000">
                  <a:moveTo>
                    <a:pt x="5158786" y="0"/>
                  </a:moveTo>
                  <a:lnTo>
                    <a:pt x="6996771" y="0"/>
                  </a:lnTo>
                  <a:lnTo>
                    <a:pt x="7006955" y="6825"/>
                  </a:lnTo>
                  <a:cubicBezTo>
                    <a:pt x="8459794" y="1031353"/>
                    <a:pt x="9462596" y="2823601"/>
                    <a:pt x="8954230" y="4580835"/>
                  </a:cubicBezTo>
                  <a:cubicBezTo>
                    <a:pt x="8613842" y="5757293"/>
                    <a:pt x="7999457" y="5458140"/>
                    <a:pt x="7184080" y="6259703"/>
                  </a:cubicBezTo>
                  <a:cubicBezTo>
                    <a:pt x="7082152" y="6359905"/>
                    <a:pt x="6983303" y="6462297"/>
                    <a:pt x="6885926" y="6564765"/>
                  </a:cubicBezTo>
                  <a:lnTo>
                    <a:pt x="6608241" y="6858000"/>
                  </a:lnTo>
                  <a:lnTo>
                    <a:pt x="5462870" y="6858000"/>
                  </a:lnTo>
                  <a:lnTo>
                    <a:pt x="5529056" y="6804645"/>
                  </a:lnTo>
                  <a:cubicBezTo>
                    <a:pt x="5740217" y="6626505"/>
                    <a:pt x="5949382" y="6404876"/>
                    <a:pt x="6167613" y="6173667"/>
                  </a:cubicBezTo>
                  <a:cubicBezTo>
                    <a:pt x="6308782" y="6024091"/>
                    <a:pt x="6454799" y="5869390"/>
                    <a:pt x="6610973" y="5715860"/>
                  </a:cubicBezTo>
                  <a:cubicBezTo>
                    <a:pt x="7007847" y="5325741"/>
                    <a:pt x="7376733" y="5135074"/>
                    <a:pt x="7646083" y="4995842"/>
                  </a:cubicBezTo>
                  <a:cubicBezTo>
                    <a:pt x="7816858" y="4907561"/>
                    <a:pt x="7916545" y="4854514"/>
                    <a:pt x="7980054" y="4790095"/>
                  </a:cubicBezTo>
                  <a:cubicBezTo>
                    <a:pt x="8054629" y="4714405"/>
                    <a:pt x="8122031" y="4573758"/>
                    <a:pt x="8180437" y="4371964"/>
                  </a:cubicBezTo>
                  <a:cubicBezTo>
                    <a:pt x="8315441" y="3905228"/>
                    <a:pt x="8319381" y="3416431"/>
                    <a:pt x="8192058" y="2919242"/>
                  </a:cubicBezTo>
                  <a:cubicBezTo>
                    <a:pt x="8071251" y="2447381"/>
                    <a:pt x="7829388" y="1971467"/>
                    <a:pt x="7492638" y="1542845"/>
                  </a:cubicBezTo>
                  <a:cubicBezTo>
                    <a:pt x="7111829" y="1058099"/>
                    <a:pt x="6626484" y="648361"/>
                    <a:pt x="6089097" y="357847"/>
                  </a:cubicBezTo>
                  <a:cubicBezTo>
                    <a:pt x="5824244" y="214687"/>
                    <a:pt x="5554957" y="105262"/>
                    <a:pt x="5288639" y="31627"/>
                  </a:cubicBezTo>
                  <a:close/>
                  <a:moveTo>
                    <a:pt x="1844517" y="0"/>
                  </a:moveTo>
                  <a:lnTo>
                    <a:pt x="3734467" y="0"/>
                  </a:lnTo>
                  <a:lnTo>
                    <a:pt x="3603618" y="28853"/>
                  </a:lnTo>
                  <a:cubicBezTo>
                    <a:pt x="2962049" y="186733"/>
                    <a:pt x="2373277" y="513136"/>
                    <a:pt x="1892878" y="985434"/>
                  </a:cubicBezTo>
                  <a:cubicBezTo>
                    <a:pt x="1551428" y="1321091"/>
                    <a:pt x="1283341" y="1711990"/>
                    <a:pt x="1096045" y="2147349"/>
                  </a:cubicBezTo>
                  <a:cubicBezTo>
                    <a:pt x="901876" y="2598519"/>
                    <a:pt x="803453" y="3078432"/>
                    <a:pt x="803453" y="3573669"/>
                  </a:cubicBezTo>
                  <a:cubicBezTo>
                    <a:pt x="803453" y="4023717"/>
                    <a:pt x="885151" y="4462735"/>
                    <a:pt x="1046377" y="4878573"/>
                  </a:cubicBezTo>
                  <a:cubicBezTo>
                    <a:pt x="1201945" y="5279770"/>
                    <a:pt x="1426681" y="5648221"/>
                    <a:pt x="1714473" y="5973776"/>
                  </a:cubicBezTo>
                  <a:cubicBezTo>
                    <a:pt x="2012357" y="6310732"/>
                    <a:pt x="2376505" y="6595304"/>
                    <a:pt x="2776083" y="6804641"/>
                  </a:cubicBezTo>
                  <a:lnTo>
                    <a:pt x="2884836" y="6858000"/>
                  </a:lnTo>
                  <a:lnTo>
                    <a:pt x="1484505" y="6858000"/>
                  </a:lnTo>
                  <a:lnTo>
                    <a:pt x="1431151" y="6811515"/>
                  </a:lnTo>
                  <a:cubicBezTo>
                    <a:pt x="1316128" y="6705919"/>
                    <a:pt x="1206738" y="6594470"/>
                    <a:pt x="1103471" y="6477651"/>
                  </a:cubicBezTo>
                  <a:cubicBezTo>
                    <a:pt x="416075" y="5700097"/>
                    <a:pt x="0" y="4684635"/>
                    <a:pt x="0" y="3573620"/>
                  </a:cubicBezTo>
                  <a:cubicBezTo>
                    <a:pt x="0" y="2121118"/>
                    <a:pt x="711220" y="831902"/>
                    <a:pt x="1809994" y="24133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D55285E4-21EB-4EC1-AB8E-36E881E8992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29061" y="3985"/>
              <a:ext cx="9107210" cy="6858000"/>
            </a:xfrm>
            <a:custGeom>
              <a:avLst/>
              <a:gdLst>
                <a:gd name="connsiteX0" fmla="*/ 6184722 w 9107210"/>
                <a:gd name="connsiteY0" fmla="*/ 0 h 6858000"/>
                <a:gd name="connsiteX1" fmla="*/ 6985680 w 9107210"/>
                <a:gd name="connsiteY1" fmla="*/ 0 h 6858000"/>
                <a:gd name="connsiteX2" fmla="*/ 7324323 w 9107210"/>
                <a:gd name="connsiteY2" fmla="*/ 247136 h 6858000"/>
                <a:gd name="connsiteX3" fmla="*/ 7652712 w 9107210"/>
                <a:gd name="connsiteY3" fmla="*/ 528495 h 6858000"/>
                <a:gd name="connsiteX4" fmla="*/ 8236677 w 9107210"/>
                <a:gd name="connsiteY4" fmla="*/ 1166289 h 6858000"/>
                <a:gd name="connsiteX5" fmla="*/ 8704298 w 9107210"/>
                <a:gd name="connsiteY5" fmla="*/ 1897038 h 6858000"/>
                <a:gd name="connsiteX6" fmla="*/ 8885160 w 9107210"/>
                <a:gd name="connsiteY6" fmla="*/ 2294087 h 6858000"/>
                <a:gd name="connsiteX7" fmla="*/ 8924247 w 9107210"/>
                <a:gd name="connsiteY7" fmla="*/ 2396286 h 6858000"/>
                <a:gd name="connsiteX8" fmla="*/ 8960022 w 9107210"/>
                <a:gd name="connsiteY8" fmla="*/ 2499767 h 6858000"/>
                <a:gd name="connsiteX9" fmla="*/ 8991720 w 9107210"/>
                <a:gd name="connsiteY9" fmla="*/ 2604671 h 6858000"/>
                <a:gd name="connsiteX10" fmla="*/ 9019646 w 9107210"/>
                <a:gd name="connsiteY10" fmla="*/ 2710708 h 6858000"/>
                <a:gd name="connsiteX11" fmla="*/ 9105822 w 9107210"/>
                <a:gd name="connsiteY11" fmla="*/ 3582266 h 6858000"/>
                <a:gd name="connsiteX12" fmla="*/ 9057716 w 9107210"/>
                <a:gd name="connsiteY12" fmla="*/ 4017873 h 6858000"/>
                <a:gd name="connsiteX13" fmla="*/ 8945600 w 9107210"/>
                <a:gd name="connsiteY13" fmla="*/ 4439659 h 6858000"/>
                <a:gd name="connsiteX14" fmla="*/ 8796080 w 9107210"/>
                <a:gd name="connsiteY14" fmla="*/ 4847428 h 6858000"/>
                <a:gd name="connsiteX15" fmla="*/ 8702056 w 9107210"/>
                <a:gd name="connsiteY15" fmla="*/ 5050108 h 6858000"/>
                <a:gd name="connsiteX16" fmla="*/ 8581125 w 9107210"/>
                <a:gd name="connsiteY16" fmla="*/ 5247525 h 6858000"/>
                <a:gd name="connsiteX17" fmla="*/ 8426254 w 9107210"/>
                <a:gd name="connsiteY17" fmla="*/ 5429647 h 6858000"/>
                <a:gd name="connsiteX18" fmla="*/ 8337174 w 9107210"/>
                <a:gd name="connsiteY18" fmla="*/ 5510552 h 6858000"/>
                <a:gd name="connsiteX19" fmla="*/ 8243200 w 9107210"/>
                <a:gd name="connsiteY19" fmla="*/ 5582948 h 6858000"/>
                <a:gd name="connsiteX20" fmla="*/ 7868330 w 9107210"/>
                <a:gd name="connsiteY20" fmla="*/ 5811104 h 6858000"/>
                <a:gd name="connsiteX21" fmla="*/ 7538916 w 9107210"/>
                <a:gd name="connsiteY21" fmla="*/ 6018899 h 6858000"/>
                <a:gd name="connsiteX22" fmla="*/ 7391280 w 9107210"/>
                <a:gd name="connsiteY22" fmla="*/ 6134132 h 6858000"/>
                <a:gd name="connsiteX23" fmla="*/ 7252511 w 9107210"/>
                <a:gd name="connsiteY23" fmla="*/ 6259105 h 6858000"/>
                <a:gd name="connsiteX24" fmla="*/ 7185601 w 9107210"/>
                <a:gd name="connsiteY24" fmla="*/ 6325894 h 6858000"/>
                <a:gd name="connsiteX25" fmla="*/ 7116651 w 9107210"/>
                <a:gd name="connsiteY25" fmla="*/ 6397010 h 6858000"/>
                <a:gd name="connsiteX26" fmla="*/ 6978545 w 9107210"/>
                <a:gd name="connsiteY26" fmla="*/ 6541607 h 6858000"/>
                <a:gd name="connsiteX27" fmla="*/ 6693009 w 9107210"/>
                <a:gd name="connsiteY27" fmla="*/ 6832716 h 6858000"/>
                <a:gd name="connsiteX28" fmla="*/ 6667488 w 9107210"/>
                <a:gd name="connsiteY28" fmla="*/ 6858000 h 6858000"/>
                <a:gd name="connsiteX29" fmla="*/ 6056793 w 9107210"/>
                <a:gd name="connsiteY29" fmla="*/ 6858000 h 6858000"/>
                <a:gd name="connsiteX30" fmla="*/ 6077345 w 9107210"/>
                <a:gd name="connsiteY30" fmla="*/ 6835420 h 6858000"/>
                <a:gd name="connsiteX31" fmla="*/ 6208519 w 9107210"/>
                <a:gd name="connsiteY31" fmla="*/ 6683989 h 6858000"/>
                <a:gd name="connsiteX32" fmla="*/ 6340001 w 9107210"/>
                <a:gd name="connsiteY32" fmla="*/ 6529852 h 6858000"/>
                <a:gd name="connsiteX33" fmla="*/ 6611419 w 9107210"/>
                <a:gd name="connsiteY33" fmla="*/ 6219317 h 6858000"/>
                <a:gd name="connsiteX34" fmla="*/ 6757678 w 9107210"/>
                <a:gd name="connsiteY34" fmla="*/ 6068228 h 6858000"/>
                <a:gd name="connsiteX35" fmla="*/ 6833713 w 9107210"/>
                <a:gd name="connsiteY35" fmla="*/ 5994061 h 6858000"/>
                <a:gd name="connsiteX36" fmla="*/ 6915148 w 9107210"/>
                <a:gd name="connsiteY36" fmla="*/ 5918812 h 6858000"/>
                <a:gd name="connsiteX37" fmla="*/ 7276311 w 9107210"/>
                <a:gd name="connsiteY37" fmla="*/ 5650229 h 6858000"/>
                <a:gd name="connsiteX38" fmla="*/ 7664942 w 9107210"/>
                <a:gd name="connsiteY38" fmla="*/ 5445681 h 6858000"/>
                <a:gd name="connsiteX39" fmla="*/ 7848505 w 9107210"/>
                <a:gd name="connsiteY39" fmla="*/ 5358333 h 6858000"/>
                <a:gd name="connsiteX40" fmla="*/ 8011785 w 9107210"/>
                <a:gd name="connsiteY40" fmla="*/ 5267788 h 6858000"/>
                <a:gd name="connsiteX41" fmla="*/ 8260273 w 9107210"/>
                <a:gd name="connsiteY41" fmla="*/ 5034370 h 6858000"/>
                <a:gd name="connsiteX42" fmla="*/ 8417589 w 9107210"/>
                <a:gd name="connsiteY42" fmla="*/ 4714488 h 6858000"/>
                <a:gd name="connsiteX43" fmla="*/ 8495000 w 9107210"/>
                <a:gd name="connsiteY43" fmla="*/ 4346409 h 6858000"/>
                <a:gd name="connsiteX44" fmla="*/ 8508556 w 9107210"/>
                <a:gd name="connsiteY44" fmla="*/ 3971101 h 6858000"/>
                <a:gd name="connsiteX45" fmla="*/ 8483330 w 9107210"/>
                <a:gd name="connsiteY45" fmla="*/ 3600710 h 6858000"/>
                <a:gd name="connsiteX46" fmla="*/ 8425336 w 9107210"/>
                <a:gd name="connsiteY46" fmla="*/ 3236121 h 6858000"/>
                <a:gd name="connsiteX47" fmla="*/ 8334575 w 9107210"/>
                <a:gd name="connsiteY47" fmla="*/ 2877977 h 6858000"/>
                <a:gd name="connsiteX48" fmla="*/ 8087513 w 9107210"/>
                <a:gd name="connsiteY48" fmla="*/ 2174622 h 6858000"/>
                <a:gd name="connsiteX49" fmla="*/ 7723650 w 9107210"/>
                <a:gd name="connsiteY49" fmla="*/ 1507613 h 6858000"/>
                <a:gd name="connsiteX50" fmla="*/ 7501815 w 9107210"/>
                <a:gd name="connsiteY50" fmla="*/ 1192947 h 6858000"/>
                <a:gd name="connsiteX51" fmla="*/ 7254399 w 9107210"/>
                <a:gd name="connsiteY51" fmla="*/ 894361 h 6858000"/>
                <a:gd name="connsiteX52" fmla="*/ 6689339 w 9107210"/>
                <a:gd name="connsiteY52" fmla="*/ 354046 h 6858000"/>
                <a:gd name="connsiteX53" fmla="*/ 6206651 w 9107210"/>
                <a:gd name="connsiteY53" fmla="*/ 12626 h 6858000"/>
                <a:gd name="connsiteX54" fmla="*/ 1827105 w 9107210"/>
                <a:gd name="connsiteY54" fmla="*/ 0 h 6858000"/>
                <a:gd name="connsiteX55" fmla="*/ 2807607 w 9107210"/>
                <a:gd name="connsiteY55" fmla="*/ 0 h 6858000"/>
                <a:gd name="connsiteX56" fmla="*/ 2667958 w 9107210"/>
                <a:gd name="connsiteY56" fmla="*/ 88235 h 6858000"/>
                <a:gd name="connsiteX57" fmla="*/ 2354723 w 9107210"/>
                <a:gd name="connsiteY57" fmla="*/ 314947 h 6858000"/>
                <a:gd name="connsiteX58" fmla="*/ 2059963 w 9107210"/>
                <a:gd name="connsiteY58" fmla="*/ 561545 h 6858000"/>
                <a:gd name="connsiteX59" fmla="*/ 1780798 w 9107210"/>
                <a:gd name="connsiteY59" fmla="*/ 824425 h 6858000"/>
                <a:gd name="connsiteX60" fmla="*/ 954714 w 9107210"/>
                <a:gd name="connsiteY60" fmla="*/ 2094309 h 6858000"/>
                <a:gd name="connsiteX61" fmla="*/ 732676 w 9107210"/>
                <a:gd name="connsiteY61" fmla="*/ 2813646 h 6858000"/>
                <a:gd name="connsiteX62" fmla="*/ 673867 w 9107210"/>
                <a:gd name="connsiteY62" fmla="*/ 3183989 h 6858000"/>
                <a:gd name="connsiteX63" fmla="*/ 647621 w 9107210"/>
                <a:gd name="connsiteY63" fmla="*/ 3557281 h 6858000"/>
                <a:gd name="connsiteX64" fmla="*/ 653381 w 9107210"/>
                <a:gd name="connsiteY64" fmla="*/ 3931214 h 6858000"/>
                <a:gd name="connsiteX65" fmla="*/ 690428 w 9107210"/>
                <a:gd name="connsiteY65" fmla="*/ 4303719 h 6858000"/>
                <a:gd name="connsiteX66" fmla="*/ 871801 w 9107210"/>
                <a:gd name="connsiteY66" fmla="*/ 5033041 h 6858000"/>
                <a:gd name="connsiteX67" fmla="*/ 1197749 w 9107210"/>
                <a:gd name="connsiteY67" fmla="*/ 5718494 h 6858000"/>
                <a:gd name="connsiteX68" fmla="*/ 1411480 w 9107210"/>
                <a:gd name="connsiteY68" fmla="*/ 6036703 h 6858000"/>
                <a:gd name="connsiteX69" fmla="*/ 1530170 w 9107210"/>
                <a:gd name="connsiteY69" fmla="*/ 6188430 h 6858000"/>
                <a:gd name="connsiteX70" fmla="*/ 1657165 w 9107210"/>
                <a:gd name="connsiteY70" fmla="*/ 6335385 h 6858000"/>
                <a:gd name="connsiteX71" fmla="*/ 1931343 w 9107210"/>
                <a:gd name="connsiteY71" fmla="*/ 6612896 h 6858000"/>
                <a:gd name="connsiteX72" fmla="*/ 2220133 w 9107210"/>
                <a:gd name="connsiteY72" fmla="*/ 6858000 h 6858000"/>
                <a:gd name="connsiteX73" fmla="*/ 1539862 w 9107210"/>
                <a:gd name="connsiteY73" fmla="*/ 6858000 h 6858000"/>
                <a:gd name="connsiteX74" fmla="*/ 1307111 w 9107210"/>
                <a:gd name="connsiteY74" fmla="*/ 6648873 h 6858000"/>
                <a:gd name="connsiteX75" fmla="*/ 750258 w 9107210"/>
                <a:gd name="connsiteY75" fmla="*/ 5987570 h 6858000"/>
                <a:gd name="connsiteX76" fmla="*/ 335382 w 9107210"/>
                <a:gd name="connsiteY76" fmla="*/ 5229279 h 6858000"/>
                <a:gd name="connsiteX77" fmla="*/ 79351 w 9107210"/>
                <a:gd name="connsiteY77" fmla="*/ 4403854 h 6858000"/>
                <a:gd name="connsiteX78" fmla="*/ 16007 w 9107210"/>
                <a:gd name="connsiteY78" fmla="*/ 3975723 h 6858000"/>
                <a:gd name="connsiteX79" fmla="*/ 871 w 9107210"/>
                <a:gd name="connsiteY79" fmla="*/ 3543362 h 6858000"/>
                <a:gd name="connsiteX80" fmla="*/ 32519 w 9107210"/>
                <a:gd name="connsiteY80" fmla="*/ 3112085 h 6858000"/>
                <a:gd name="connsiteX81" fmla="*/ 108502 w 9107210"/>
                <a:gd name="connsiteY81" fmla="*/ 2686511 h 6858000"/>
                <a:gd name="connsiteX82" fmla="*/ 378239 w 9107210"/>
                <a:gd name="connsiteY82" fmla="*/ 1865955 h 6858000"/>
                <a:gd name="connsiteX83" fmla="*/ 1343701 w 9107210"/>
                <a:gd name="connsiteY83" fmla="*/ 431508 h 6858000"/>
                <a:gd name="connsiteX84" fmla="*/ 1661853 w 9107210"/>
                <a:gd name="connsiteY84" fmla="*/ 130268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</a:cxnLst>
              <a:rect l="l" t="t" r="r" b="b"/>
              <a:pathLst>
                <a:path w="9107210" h="6858000">
                  <a:moveTo>
                    <a:pt x="6184722" y="0"/>
                  </a:moveTo>
                  <a:lnTo>
                    <a:pt x="6985680" y="0"/>
                  </a:lnTo>
                  <a:lnTo>
                    <a:pt x="7324323" y="247136"/>
                  </a:lnTo>
                  <a:cubicBezTo>
                    <a:pt x="7437502" y="336500"/>
                    <a:pt x="7547171" y="430254"/>
                    <a:pt x="7652712" y="528495"/>
                  </a:cubicBezTo>
                  <a:cubicBezTo>
                    <a:pt x="7863743" y="724929"/>
                    <a:pt x="8060097" y="937593"/>
                    <a:pt x="8236677" y="1166289"/>
                  </a:cubicBezTo>
                  <a:cubicBezTo>
                    <a:pt x="8413818" y="1394594"/>
                    <a:pt x="8570168" y="1639471"/>
                    <a:pt x="8704298" y="1897038"/>
                  </a:cubicBezTo>
                  <a:cubicBezTo>
                    <a:pt x="8770803" y="2026141"/>
                    <a:pt x="8830836" y="2158786"/>
                    <a:pt x="8885160" y="2294087"/>
                  </a:cubicBezTo>
                  <a:cubicBezTo>
                    <a:pt x="8898360" y="2328071"/>
                    <a:pt x="8912169" y="2361810"/>
                    <a:pt x="8924247" y="2396286"/>
                  </a:cubicBezTo>
                  <a:lnTo>
                    <a:pt x="8960022" y="2499767"/>
                  </a:lnTo>
                  <a:lnTo>
                    <a:pt x="8991720" y="2604671"/>
                  </a:lnTo>
                  <a:cubicBezTo>
                    <a:pt x="9002116" y="2639690"/>
                    <a:pt x="9010474" y="2675346"/>
                    <a:pt x="9019646" y="2710708"/>
                  </a:cubicBezTo>
                  <a:cubicBezTo>
                    <a:pt x="9089055" y="2995079"/>
                    <a:pt x="9113620" y="3289927"/>
                    <a:pt x="9105822" y="3582266"/>
                  </a:cubicBezTo>
                  <a:cubicBezTo>
                    <a:pt x="9101796" y="3728484"/>
                    <a:pt x="9085744" y="3874458"/>
                    <a:pt x="9057716" y="4017873"/>
                  </a:cubicBezTo>
                  <a:cubicBezTo>
                    <a:pt x="9029534" y="4161336"/>
                    <a:pt x="8990497" y="4302046"/>
                    <a:pt x="8945600" y="4439659"/>
                  </a:cubicBezTo>
                  <a:cubicBezTo>
                    <a:pt x="8900857" y="4577566"/>
                    <a:pt x="8852901" y="4711784"/>
                    <a:pt x="8796080" y="4847428"/>
                  </a:cubicBezTo>
                  <a:cubicBezTo>
                    <a:pt x="8767695" y="4915152"/>
                    <a:pt x="8737016" y="4982926"/>
                    <a:pt x="8702056" y="5050108"/>
                  </a:cubicBezTo>
                  <a:cubicBezTo>
                    <a:pt x="8666485" y="5116997"/>
                    <a:pt x="8627347" y="5183687"/>
                    <a:pt x="8581125" y="5247525"/>
                  </a:cubicBezTo>
                  <a:cubicBezTo>
                    <a:pt x="8535565" y="5311660"/>
                    <a:pt x="8483534" y="5373185"/>
                    <a:pt x="8426254" y="5429647"/>
                  </a:cubicBezTo>
                  <a:cubicBezTo>
                    <a:pt x="8397512" y="5457779"/>
                    <a:pt x="8367801" y="5484879"/>
                    <a:pt x="8337174" y="5510552"/>
                  </a:cubicBezTo>
                  <a:cubicBezTo>
                    <a:pt x="8306444" y="5536077"/>
                    <a:pt x="8274899" y="5560029"/>
                    <a:pt x="8243200" y="5582948"/>
                  </a:cubicBezTo>
                  <a:cubicBezTo>
                    <a:pt x="8115543" y="5674574"/>
                    <a:pt x="7986203" y="5743233"/>
                    <a:pt x="7868330" y="5811104"/>
                  </a:cubicBezTo>
                  <a:cubicBezTo>
                    <a:pt x="7749844" y="5878385"/>
                    <a:pt x="7640685" y="5945126"/>
                    <a:pt x="7538916" y="6018899"/>
                  </a:cubicBezTo>
                  <a:cubicBezTo>
                    <a:pt x="7487749" y="6055392"/>
                    <a:pt x="7438777" y="6093950"/>
                    <a:pt x="7391280" y="6134132"/>
                  </a:cubicBezTo>
                  <a:cubicBezTo>
                    <a:pt x="7343427" y="6173921"/>
                    <a:pt x="7297511" y="6215922"/>
                    <a:pt x="7252511" y="6259105"/>
                  </a:cubicBezTo>
                  <a:cubicBezTo>
                    <a:pt x="7229784" y="6280990"/>
                    <a:pt x="7208635" y="6302433"/>
                    <a:pt x="7185601" y="6325894"/>
                  </a:cubicBezTo>
                  <a:lnTo>
                    <a:pt x="7116651" y="6397010"/>
                  </a:lnTo>
                  <a:lnTo>
                    <a:pt x="6978545" y="6541607"/>
                  </a:lnTo>
                  <a:cubicBezTo>
                    <a:pt x="6885693" y="6638397"/>
                    <a:pt x="6789885" y="6734943"/>
                    <a:pt x="6693009" y="6832716"/>
                  </a:cubicBezTo>
                  <a:lnTo>
                    <a:pt x="6667488" y="6858000"/>
                  </a:lnTo>
                  <a:lnTo>
                    <a:pt x="6056793" y="6858000"/>
                  </a:lnTo>
                  <a:lnTo>
                    <a:pt x="6077345" y="6835420"/>
                  </a:lnTo>
                  <a:cubicBezTo>
                    <a:pt x="6121427" y="6785747"/>
                    <a:pt x="6164948" y="6735090"/>
                    <a:pt x="6208519" y="6683989"/>
                  </a:cubicBezTo>
                  <a:lnTo>
                    <a:pt x="6340001" y="6529852"/>
                  </a:lnTo>
                  <a:cubicBezTo>
                    <a:pt x="6428315" y="6426667"/>
                    <a:pt x="6516733" y="6321417"/>
                    <a:pt x="6611419" y="6219317"/>
                  </a:cubicBezTo>
                  <a:cubicBezTo>
                    <a:pt x="6658864" y="6168363"/>
                    <a:pt x="6707584" y="6117950"/>
                    <a:pt x="6757678" y="6068228"/>
                  </a:cubicBezTo>
                  <a:lnTo>
                    <a:pt x="6833713" y="5994061"/>
                  </a:lnTo>
                  <a:cubicBezTo>
                    <a:pt x="6859346" y="5969422"/>
                    <a:pt x="6887579" y="5943404"/>
                    <a:pt x="6915148" y="5918812"/>
                  </a:cubicBezTo>
                  <a:cubicBezTo>
                    <a:pt x="7026295" y="5819219"/>
                    <a:pt x="7148602" y="5729117"/>
                    <a:pt x="7276311" y="5650229"/>
                  </a:cubicBezTo>
                  <a:cubicBezTo>
                    <a:pt x="7403918" y="5571046"/>
                    <a:pt x="7537794" y="5505190"/>
                    <a:pt x="7664942" y="5445681"/>
                  </a:cubicBezTo>
                  <a:cubicBezTo>
                    <a:pt x="7728491" y="5416024"/>
                    <a:pt x="7790410" y="5387449"/>
                    <a:pt x="7848505" y="5358333"/>
                  </a:cubicBezTo>
                  <a:cubicBezTo>
                    <a:pt x="7906805" y="5329315"/>
                    <a:pt x="7961843" y="5300101"/>
                    <a:pt x="8011785" y="5267788"/>
                  </a:cubicBezTo>
                  <a:cubicBezTo>
                    <a:pt x="8112281" y="5203950"/>
                    <a:pt x="8193615" y="5128111"/>
                    <a:pt x="8260273" y="5034370"/>
                  </a:cubicBezTo>
                  <a:cubicBezTo>
                    <a:pt x="8326370" y="4940776"/>
                    <a:pt x="8378657" y="4831640"/>
                    <a:pt x="8417589" y="4714488"/>
                  </a:cubicBezTo>
                  <a:cubicBezTo>
                    <a:pt x="8456372" y="4597485"/>
                    <a:pt x="8481140" y="4471332"/>
                    <a:pt x="8495000" y="4346409"/>
                  </a:cubicBezTo>
                  <a:cubicBezTo>
                    <a:pt x="8508404" y="4221044"/>
                    <a:pt x="8511359" y="4095482"/>
                    <a:pt x="8508556" y="3971101"/>
                  </a:cubicBezTo>
                  <a:cubicBezTo>
                    <a:pt x="8504530" y="3846571"/>
                    <a:pt x="8495663" y="3723222"/>
                    <a:pt x="8483330" y="3600710"/>
                  </a:cubicBezTo>
                  <a:cubicBezTo>
                    <a:pt x="8470793" y="3478148"/>
                    <a:pt x="8451888" y="3356421"/>
                    <a:pt x="8425336" y="3236121"/>
                  </a:cubicBezTo>
                  <a:cubicBezTo>
                    <a:pt x="8399091" y="3115774"/>
                    <a:pt x="8367801" y="2996655"/>
                    <a:pt x="8334575" y="2877977"/>
                  </a:cubicBezTo>
                  <a:cubicBezTo>
                    <a:pt x="8268222" y="2640772"/>
                    <a:pt x="8190100" y="2404057"/>
                    <a:pt x="8087513" y="2174622"/>
                  </a:cubicBezTo>
                  <a:cubicBezTo>
                    <a:pt x="7985081" y="1945237"/>
                    <a:pt x="7863233" y="1721900"/>
                    <a:pt x="7723650" y="1507613"/>
                  </a:cubicBezTo>
                  <a:cubicBezTo>
                    <a:pt x="7653527" y="1400692"/>
                    <a:pt x="7579684" y="1295589"/>
                    <a:pt x="7501815" y="1192947"/>
                  </a:cubicBezTo>
                  <a:cubicBezTo>
                    <a:pt x="7423844" y="1090353"/>
                    <a:pt x="7340778" y="991103"/>
                    <a:pt x="7254399" y="894361"/>
                  </a:cubicBezTo>
                  <a:cubicBezTo>
                    <a:pt x="7082047" y="700485"/>
                    <a:pt x="6893083" y="519052"/>
                    <a:pt x="6689339" y="354046"/>
                  </a:cubicBezTo>
                  <a:cubicBezTo>
                    <a:pt x="6536914" y="229775"/>
                    <a:pt x="6375602" y="115325"/>
                    <a:pt x="6206651" y="12626"/>
                  </a:cubicBezTo>
                  <a:close/>
                  <a:moveTo>
                    <a:pt x="1827105" y="0"/>
                  </a:moveTo>
                  <a:lnTo>
                    <a:pt x="2807607" y="0"/>
                  </a:lnTo>
                  <a:lnTo>
                    <a:pt x="2667958" y="88235"/>
                  </a:lnTo>
                  <a:cubicBezTo>
                    <a:pt x="2560098" y="159777"/>
                    <a:pt x="2455754" y="235690"/>
                    <a:pt x="2354723" y="314947"/>
                  </a:cubicBezTo>
                  <a:cubicBezTo>
                    <a:pt x="2253464" y="394030"/>
                    <a:pt x="2156943" y="478181"/>
                    <a:pt x="2059963" y="561545"/>
                  </a:cubicBezTo>
                  <a:cubicBezTo>
                    <a:pt x="1962831" y="644811"/>
                    <a:pt x="1868297" y="731322"/>
                    <a:pt x="1780798" y="824425"/>
                  </a:cubicBezTo>
                  <a:cubicBezTo>
                    <a:pt x="1429010" y="1195013"/>
                    <a:pt x="1148011" y="1628455"/>
                    <a:pt x="954714" y="2094309"/>
                  </a:cubicBezTo>
                  <a:cubicBezTo>
                    <a:pt x="857938" y="2327186"/>
                    <a:pt x="783229" y="2568326"/>
                    <a:pt x="732676" y="2813646"/>
                  </a:cubicBezTo>
                  <a:cubicBezTo>
                    <a:pt x="707552" y="2936307"/>
                    <a:pt x="688085" y="3059952"/>
                    <a:pt x="673867" y="3183989"/>
                  </a:cubicBezTo>
                  <a:cubicBezTo>
                    <a:pt x="660056" y="3308075"/>
                    <a:pt x="651341" y="3432605"/>
                    <a:pt x="647621" y="3557281"/>
                  </a:cubicBezTo>
                  <a:cubicBezTo>
                    <a:pt x="644411" y="3681958"/>
                    <a:pt x="645329" y="3806733"/>
                    <a:pt x="653381" y="3931214"/>
                  </a:cubicBezTo>
                  <a:cubicBezTo>
                    <a:pt x="659852" y="4055792"/>
                    <a:pt x="672949" y="4179977"/>
                    <a:pt x="690428" y="4303719"/>
                  </a:cubicBezTo>
                  <a:cubicBezTo>
                    <a:pt x="726408" y="4551057"/>
                    <a:pt x="786440" y="4795835"/>
                    <a:pt x="871801" y="5033041"/>
                  </a:cubicBezTo>
                  <a:cubicBezTo>
                    <a:pt x="957007" y="5270247"/>
                    <a:pt x="1065962" y="5500322"/>
                    <a:pt x="1197749" y="5718494"/>
                  </a:cubicBezTo>
                  <a:cubicBezTo>
                    <a:pt x="1263846" y="5827433"/>
                    <a:pt x="1334937" y="5933813"/>
                    <a:pt x="1411480" y="6036703"/>
                  </a:cubicBezTo>
                  <a:cubicBezTo>
                    <a:pt x="1449548" y="6088295"/>
                    <a:pt x="1489451" y="6138609"/>
                    <a:pt x="1530170" y="6188430"/>
                  </a:cubicBezTo>
                  <a:cubicBezTo>
                    <a:pt x="1571447" y="6238055"/>
                    <a:pt x="1613644" y="6287336"/>
                    <a:pt x="1657165" y="6335385"/>
                  </a:cubicBezTo>
                  <a:cubicBezTo>
                    <a:pt x="1744079" y="6431708"/>
                    <a:pt x="1835644" y="6524282"/>
                    <a:pt x="1931343" y="6612896"/>
                  </a:cubicBezTo>
                  <a:lnTo>
                    <a:pt x="2220133" y="6858000"/>
                  </a:lnTo>
                  <a:lnTo>
                    <a:pt x="1539862" y="6858000"/>
                  </a:lnTo>
                  <a:lnTo>
                    <a:pt x="1307111" y="6648873"/>
                  </a:lnTo>
                  <a:cubicBezTo>
                    <a:pt x="1101839" y="6448063"/>
                    <a:pt x="913180" y="6225465"/>
                    <a:pt x="750258" y="5987570"/>
                  </a:cubicBezTo>
                  <a:cubicBezTo>
                    <a:pt x="587232" y="5749281"/>
                    <a:pt x="448261" y="5494813"/>
                    <a:pt x="335382" y="5229279"/>
                  </a:cubicBezTo>
                  <a:cubicBezTo>
                    <a:pt x="222298" y="4963793"/>
                    <a:pt x="137040" y="4686652"/>
                    <a:pt x="79351" y="4403854"/>
                  </a:cubicBezTo>
                  <a:cubicBezTo>
                    <a:pt x="50150" y="4262456"/>
                    <a:pt x="29767" y="4119385"/>
                    <a:pt x="16007" y="3975723"/>
                  </a:cubicBezTo>
                  <a:cubicBezTo>
                    <a:pt x="3930" y="3831964"/>
                    <a:pt x="-2441" y="3687614"/>
                    <a:pt x="871" y="3543362"/>
                  </a:cubicBezTo>
                  <a:cubicBezTo>
                    <a:pt x="3522" y="3399160"/>
                    <a:pt x="14172" y="3255105"/>
                    <a:pt x="32519" y="3112085"/>
                  </a:cubicBezTo>
                  <a:cubicBezTo>
                    <a:pt x="50508" y="2969014"/>
                    <a:pt x="76090" y="2826925"/>
                    <a:pt x="108502" y="2686511"/>
                  </a:cubicBezTo>
                  <a:cubicBezTo>
                    <a:pt x="173019" y="2405533"/>
                    <a:pt x="263474" y="2130703"/>
                    <a:pt x="378239" y="1865955"/>
                  </a:cubicBezTo>
                  <a:cubicBezTo>
                    <a:pt x="607922" y="1336607"/>
                    <a:pt x="935706" y="848228"/>
                    <a:pt x="1343701" y="431508"/>
                  </a:cubicBezTo>
                  <a:cubicBezTo>
                    <a:pt x="1446133" y="327783"/>
                    <a:pt x="1550910" y="225926"/>
                    <a:pt x="1661853" y="130268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6A0C77B5-3FAA-4D4F-9555-89D75160887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03402" y="3985"/>
              <a:ext cx="9767847" cy="6858000"/>
            </a:xfrm>
            <a:custGeom>
              <a:avLst/>
              <a:gdLst>
                <a:gd name="connsiteX0" fmla="*/ 7145704 w 9767847"/>
                <a:gd name="connsiteY0" fmla="*/ 0 h 6858000"/>
                <a:gd name="connsiteX1" fmla="*/ 7875738 w 9767847"/>
                <a:gd name="connsiteY1" fmla="*/ 0 h 6858000"/>
                <a:gd name="connsiteX2" fmla="*/ 7990553 w 9767847"/>
                <a:gd name="connsiteY2" fmla="*/ 85415 h 6858000"/>
                <a:gd name="connsiteX3" fmla="*/ 9767847 w 9767847"/>
                <a:gd name="connsiteY3" fmla="*/ 3653129 h 6858000"/>
                <a:gd name="connsiteX4" fmla="*/ 8652597 w 9767847"/>
                <a:gd name="connsiteY4" fmla="*/ 6594103 h 6858000"/>
                <a:gd name="connsiteX5" fmla="*/ 8399240 w 9767847"/>
                <a:gd name="connsiteY5" fmla="*/ 6858000 h 6858000"/>
                <a:gd name="connsiteX6" fmla="*/ 6766926 w 9767847"/>
                <a:gd name="connsiteY6" fmla="*/ 6858000 h 6858000"/>
                <a:gd name="connsiteX7" fmla="*/ 6804586 w 9767847"/>
                <a:gd name="connsiteY7" fmla="*/ 6821201 h 6858000"/>
                <a:gd name="connsiteX8" fmla="*/ 6881735 w 9767847"/>
                <a:gd name="connsiteY8" fmla="*/ 6745295 h 6858000"/>
                <a:gd name="connsiteX9" fmla="*/ 6958883 w 9767847"/>
                <a:gd name="connsiteY9" fmla="*/ 6668920 h 6858000"/>
                <a:gd name="connsiteX10" fmla="*/ 7267925 w 9767847"/>
                <a:gd name="connsiteY10" fmla="*/ 6359792 h 6858000"/>
                <a:gd name="connsiteX11" fmla="*/ 7424360 w 9767847"/>
                <a:gd name="connsiteY11" fmla="*/ 6204783 h 6858000"/>
                <a:gd name="connsiteX12" fmla="*/ 7504938 w 9767847"/>
                <a:gd name="connsiteY12" fmla="*/ 6126806 h 6858000"/>
                <a:gd name="connsiteX13" fmla="*/ 7546396 w 9767847"/>
                <a:gd name="connsiteY13" fmla="*/ 6087795 h 6858000"/>
                <a:gd name="connsiteX14" fmla="*/ 7588002 w 9767847"/>
                <a:gd name="connsiteY14" fmla="*/ 6049630 h 6858000"/>
                <a:gd name="connsiteX15" fmla="*/ 7631000 w 9767847"/>
                <a:gd name="connsiteY15" fmla="*/ 6010807 h 6858000"/>
                <a:gd name="connsiteX16" fmla="*/ 7675440 w 9767847"/>
                <a:gd name="connsiteY16" fmla="*/ 5972407 h 6858000"/>
                <a:gd name="connsiteX17" fmla="*/ 7720626 w 9767847"/>
                <a:gd name="connsiteY17" fmla="*/ 5934949 h 6858000"/>
                <a:gd name="connsiteX18" fmla="*/ 7766458 w 9767847"/>
                <a:gd name="connsiteY18" fmla="*/ 5898432 h 6858000"/>
                <a:gd name="connsiteX19" fmla="*/ 7955254 w 9767847"/>
                <a:gd name="connsiteY19" fmla="*/ 5760926 h 6858000"/>
                <a:gd name="connsiteX20" fmla="*/ 8352678 w 9767847"/>
                <a:gd name="connsiteY20" fmla="*/ 5521728 h 6858000"/>
                <a:gd name="connsiteX21" fmla="*/ 8451350 w 9767847"/>
                <a:gd name="connsiteY21" fmla="*/ 5469352 h 6858000"/>
                <a:gd name="connsiteX22" fmla="*/ 8548532 w 9767847"/>
                <a:gd name="connsiteY22" fmla="*/ 5417493 h 6858000"/>
                <a:gd name="connsiteX23" fmla="*/ 8729473 w 9767847"/>
                <a:gd name="connsiteY23" fmla="*/ 5314059 h 6858000"/>
                <a:gd name="connsiteX24" fmla="*/ 8770781 w 9767847"/>
                <a:gd name="connsiteY24" fmla="*/ 5287330 h 6858000"/>
                <a:gd name="connsiteX25" fmla="*/ 8790964 w 9767847"/>
                <a:gd name="connsiteY25" fmla="*/ 5273590 h 6858000"/>
                <a:gd name="connsiteX26" fmla="*/ 8810499 w 9767847"/>
                <a:gd name="connsiteY26" fmla="*/ 5259801 h 6858000"/>
                <a:gd name="connsiteX27" fmla="*/ 8883571 w 9767847"/>
                <a:gd name="connsiteY27" fmla="*/ 5202577 h 6858000"/>
                <a:gd name="connsiteX28" fmla="*/ 9006651 w 9767847"/>
                <a:gd name="connsiteY28" fmla="*/ 5074625 h 6858000"/>
                <a:gd name="connsiteX29" fmla="*/ 9033494 w 9767847"/>
                <a:gd name="connsiteY29" fmla="*/ 5038203 h 6858000"/>
                <a:gd name="connsiteX30" fmla="*/ 9040305 w 9767847"/>
                <a:gd name="connsiteY30" fmla="*/ 5028649 h 6858000"/>
                <a:gd name="connsiteX31" fmla="*/ 9046568 w 9767847"/>
                <a:gd name="connsiteY31" fmla="*/ 5019379 h 6858000"/>
                <a:gd name="connsiteX32" fmla="*/ 9058846 w 9767847"/>
                <a:gd name="connsiteY32" fmla="*/ 5000743 h 6858000"/>
                <a:gd name="connsiteX33" fmla="*/ 9104529 w 9767847"/>
                <a:gd name="connsiteY33" fmla="*/ 4922203 h 6858000"/>
                <a:gd name="connsiteX34" fmla="*/ 9181081 w 9767847"/>
                <a:gd name="connsiteY34" fmla="*/ 4748792 h 6858000"/>
                <a:gd name="connsiteX35" fmla="*/ 9240731 w 9767847"/>
                <a:gd name="connsiteY35" fmla="*/ 4561970 h 6858000"/>
                <a:gd name="connsiteX36" fmla="*/ 9265388 w 9767847"/>
                <a:gd name="connsiteY36" fmla="*/ 4465171 h 6858000"/>
                <a:gd name="connsiteX37" fmla="*/ 9276571 w 9767847"/>
                <a:gd name="connsiteY37" fmla="*/ 4416041 h 6858000"/>
                <a:gd name="connsiteX38" fmla="*/ 9281841 w 9767847"/>
                <a:gd name="connsiteY38" fmla="*/ 4391477 h 6858000"/>
                <a:gd name="connsiteX39" fmla="*/ 9286513 w 9767847"/>
                <a:gd name="connsiteY39" fmla="*/ 4368936 h 6858000"/>
                <a:gd name="connsiteX40" fmla="*/ 9296754 w 9767847"/>
                <a:gd name="connsiteY40" fmla="*/ 4316136 h 6858000"/>
                <a:gd name="connsiteX41" fmla="*/ 9301029 w 9767847"/>
                <a:gd name="connsiteY41" fmla="*/ 4293172 h 6858000"/>
                <a:gd name="connsiteX42" fmla="*/ 9302818 w 9767847"/>
                <a:gd name="connsiteY42" fmla="*/ 4282679 h 6858000"/>
                <a:gd name="connsiteX43" fmla="*/ 9304658 w 9767847"/>
                <a:gd name="connsiteY43" fmla="*/ 4270914 h 6858000"/>
                <a:gd name="connsiteX44" fmla="*/ 9312810 w 9767847"/>
                <a:gd name="connsiteY44" fmla="*/ 4220043 h 6858000"/>
                <a:gd name="connsiteX45" fmla="*/ 9316887 w 9767847"/>
                <a:gd name="connsiteY45" fmla="*/ 4194584 h 6858000"/>
                <a:gd name="connsiteX46" fmla="*/ 9318923 w 9767847"/>
                <a:gd name="connsiteY46" fmla="*/ 4181878 h 6858000"/>
                <a:gd name="connsiteX47" fmla="*/ 9320515 w 9767847"/>
                <a:gd name="connsiteY47" fmla="*/ 4168984 h 6858000"/>
                <a:gd name="connsiteX48" fmla="*/ 9332445 w 9767847"/>
                <a:gd name="connsiteY48" fmla="*/ 4069079 h 6858000"/>
                <a:gd name="connsiteX49" fmla="*/ 9336173 w 9767847"/>
                <a:gd name="connsiteY49" fmla="*/ 4022774 h 6858000"/>
                <a:gd name="connsiteX50" fmla="*/ 9340199 w 9767847"/>
                <a:gd name="connsiteY50" fmla="*/ 3969269 h 6858000"/>
                <a:gd name="connsiteX51" fmla="*/ 9347557 w 9767847"/>
                <a:gd name="connsiteY51" fmla="*/ 3770070 h 6858000"/>
                <a:gd name="connsiteX52" fmla="*/ 9346364 w 9767847"/>
                <a:gd name="connsiteY52" fmla="*/ 3669036 h 6858000"/>
                <a:gd name="connsiteX53" fmla="*/ 9344921 w 9767847"/>
                <a:gd name="connsiteY53" fmla="*/ 3619341 h 6858000"/>
                <a:gd name="connsiteX54" fmla="*/ 9344524 w 9767847"/>
                <a:gd name="connsiteY54" fmla="*/ 3607624 h 6858000"/>
                <a:gd name="connsiteX55" fmla="*/ 9343728 w 9767847"/>
                <a:gd name="connsiteY55" fmla="*/ 3594872 h 6858000"/>
                <a:gd name="connsiteX56" fmla="*/ 9342188 w 9767847"/>
                <a:gd name="connsiteY56" fmla="*/ 3569366 h 6858000"/>
                <a:gd name="connsiteX57" fmla="*/ 9339056 w 9767847"/>
                <a:gd name="connsiteY57" fmla="*/ 3518354 h 6858000"/>
                <a:gd name="connsiteX58" fmla="*/ 9334334 w 9767847"/>
                <a:gd name="connsiteY58" fmla="*/ 3467155 h 6858000"/>
                <a:gd name="connsiteX59" fmla="*/ 9329363 w 9767847"/>
                <a:gd name="connsiteY59" fmla="*/ 3415908 h 6858000"/>
                <a:gd name="connsiteX60" fmla="*/ 9328319 w 9767847"/>
                <a:gd name="connsiteY60" fmla="*/ 3404755 h 6858000"/>
                <a:gd name="connsiteX61" fmla="*/ 9327177 w 9767847"/>
                <a:gd name="connsiteY61" fmla="*/ 3394214 h 6858000"/>
                <a:gd name="connsiteX62" fmla="*/ 9324293 w 9767847"/>
                <a:gd name="connsiteY62" fmla="*/ 3370872 h 6858000"/>
                <a:gd name="connsiteX63" fmla="*/ 9320763 w 9767847"/>
                <a:gd name="connsiteY63" fmla="*/ 3344427 h 6858000"/>
                <a:gd name="connsiteX64" fmla="*/ 9317184 w 9767847"/>
                <a:gd name="connsiteY64" fmla="*/ 3315343 h 6858000"/>
                <a:gd name="connsiteX65" fmla="*/ 9311021 w 9767847"/>
                <a:gd name="connsiteY65" fmla="*/ 3270309 h 6858000"/>
                <a:gd name="connsiteX66" fmla="*/ 9302719 w 9767847"/>
                <a:gd name="connsiteY66" fmla="*/ 3219815 h 6858000"/>
                <a:gd name="connsiteX67" fmla="*/ 9293970 w 9767847"/>
                <a:gd name="connsiteY67" fmla="*/ 3169887 h 6858000"/>
                <a:gd name="connsiteX68" fmla="*/ 9252065 w 9767847"/>
                <a:gd name="connsiteY68" fmla="*/ 2971205 h 6858000"/>
                <a:gd name="connsiteX69" fmla="*/ 9227211 w 9767847"/>
                <a:gd name="connsiteY69" fmla="*/ 2872571 h 6858000"/>
                <a:gd name="connsiteX70" fmla="*/ 9220699 w 9767847"/>
                <a:gd name="connsiteY70" fmla="*/ 2848524 h 6858000"/>
                <a:gd name="connsiteX71" fmla="*/ 9213740 w 9767847"/>
                <a:gd name="connsiteY71" fmla="*/ 2824289 h 6858000"/>
                <a:gd name="connsiteX72" fmla="*/ 9199374 w 9767847"/>
                <a:gd name="connsiteY72" fmla="*/ 2775536 h 6858000"/>
                <a:gd name="connsiteX73" fmla="*/ 9061829 w 9767847"/>
                <a:gd name="connsiteY73" fmla="*/ 2389515 h 6858000"/>
                <a:gd name="connsiteX74" fmla="*/ 8978865 w 9767847"/>
                <a:gd name="connsiteY74" fmla="*/ 2200953 h 6858000"/>
                <a:gd name="connsiteX75" fmla="*/ 8956694 w 9767847"/>
                <a:gd name="connsiteY75" fmla="*/ 2154317 h 6858000"/>
                <a:gd name="connsiteX76" fmla="*/ 8934176 w 9767847"/>
                <a:gd name="connsiteY76" fmla="*/ 2108012 h 6858000"/>
                <a:gd name="connsiteX77" fmla="*/ 8887151 w 9767847"/>
                <a:gd name="connsiteY77" fmla="*/ 2015448 h 6858000"/>
                <a:gd name="connsiteX78" fmla="*/ 8787533 w 9767847"/>
                <a:gd name="connsiteY78" fmla="*/ 1832625 h 6858000"/>
                <a:gd name="connsiteX79" fmla="*/ 8761485 w 9767847"/>
                <a:gd name="connsiteY79" fmla="*/ 1787496 h 6858000"/>
                <a:gd name="connsiteX80" fmla="*/ 8734791 w 9767847"/>
                <a:gd name="connsiteY80" fmla="*/ 1741991 h 6858000"/>
                <a:gd name="connsiteX81" fmla="*/ 8680808 w 9767847"/>
                <a:gd name="connsiteY81" fmla="*/ 1652910 h 6858000"/>
                <a:gd name="connsiteX82" fmla="*/ 8567024 w 9767847"/>
                <a:gd name="connsiteY82" fmla="*/ 1477004 h 6858000"/>
                <a:gd name="connsiteX83" fmla="*/ 8537446 w 9767847"/>
                <a:gd name="connsiteY83" fmla="*/ 1433428 h 6858000"/>
                <a:gd name="connsiteX84" fmla="*/ 8507423 w 9767847"/>
                <a:gd name="connsiteY84" fmla="*/ 1389994 h 6858000"/>
                <a:gd name="connsiteX85" fmla="*/ 8446529 w 9767847"/>
                <a:gd name="connsiteY85" fmla="*/ 1304393 h 6858000"/>
                <a:gd name="connsiteX86" fmla="*/ 8319224 w 9767847"/>
                <a:gd name="connsiteY86" fmla="*/ 1135124 h 6858000"/>
                <a:gd name="connsiteX87" fmla="*/ 8286366 w 9767847"/>
                <a:gd name="connsiteY87" fmla="*/ 1093148 h 6858000"/>
                <a:gd name="connsiteX88" fmla="*/ 8270161 w 9767847"/>
                <a:gd name="connsiteY88" fmla="*/ 1072538 h 6858000"/>
                <a:gd name="connsiteX89" fmla="*/ 8253856 w 9767847"/>
                <a:gd name="connsiteY89" fmla="*/ 1052254 h 6858000"/>
                <a:gd name="connsiteX90" fmla="*/ 8186352 w 9767847"/>
                <a:gd name="connsiteY90" fmla="*/ 970373 h 6858000"/>
                <a:gd name="connsiteX91" fmla="*/ 8046768 w 9767847"/>
                <a:gd name="connsiteY91" fmla="*/ 809527 h 6858000"/>
                <a:gd name="connsiteX92" fmla="*/ 8010927 w 9767847"/>
                <a:gd name="connsiteY92" fmla="*/ 769951 h 6858000"/>
                <a:gd name="connsiteX93" fmla="*/ 7974788 w 9767847"/>
                <a:gd name="connsiteY93" fmla="*/ 730751 h 6858000"/>
                <a:gd name="connsiteX94" fmla="*/ 7901070 w 9767847"/>
                <a:gd name="connsiteY94" fmla="*/ 652823 h 6858000"/>
                <a:gd name="connsiteX95" fmla="*/ 7750054 w 9767847"/>
                <a:gd name="connsiteY95" fmla="*/ 501106 h 6858000"/>
                <a:gd name="connsiteX96" fmla="*/ 7592277 w 9767847"/>
                <a:gd name="connsiteY96" fmla="*/ 355319 h 6858000"/>
                <a:gd name="connsiteX97" fmla="*/ 7257734 w 9767847"/>
                <a:gd name="connsiteY97" fmla="*/ 81062 h 6858000"/>
                <a:gd name="connsiteX98" fmla="*/ 1892109 w 9767847"/>
                <a:gd name="connsiteY98" fmla="*/ 0 h 6858000"/>
                <a:gd name="connsiteX99" fmla="*/ 2298402 w 9767847"/>
                <a:gd name="connsiteY99" fmla="*/ 0 h 6858000"/>
                <a:gd name="connsiteX100" fmla="*/ 2135542 w 9767847"/>
                <a:gd name="connsiteY100" fmla="*/ 121879 h 6858000"/>
                <a:gd name="connsiteX101" fmla="*/ 1969576 w 9767847"/>
                <a:gd name="connsiteY101" fmla="*/ 259084 h 6858000"/>
                <a:gd name="connsiteX102" fmla="*/ 1659938 w 9767847"/>
                <a:gd name="connsiteY102" fmla="*/ 553953 h 6858000"/>
                <a:gd name="connsiteX103" fmla="*/ 729383 w 9767847"/>
                <a:gd name="connsiteY103" fmla="*/ 1940578 h 6858000"/>
                <a:gd name="connsiteX104" fmla="*/ 578465 w 9767847"/>
                <a:gd name="connsiteY104" fmla="*/ 2324905 h 6858000"/>
                <a:gd name="connsiteX105" fmla="*/ 465080 w 9767847"/>
                <a:gd name="connsiteY105" fmla="*/ 2718973 h 6858000"/>
                <a:gd name="connsiteX106" fmla="*/ 423820 w 9767847"/>
                <a:gd name="connsiteY106" fmla="*/ 2919535 h 6858000"/>
                <a:gd name="connsiteX107" fmla="*/ 392355 w 9767847"/>
                <a:gd name="connsiteY107" fmla="*/ 3122169 h 6858000"/>
                <a:gd name="connsiteX108" fmla="*/ 358801 w 9767847"/>
                <a:gd name="connsiteY108" fmla="*/ 3531013 h 6858000"/>
                <a:gd name="connsiteX109" fmla="*/ 410350 w 9767847"/>
                <a:gd name="connsiteY109" fmla="*/ 4352324 h 6858000"/>
                <a:gd name="connsiteX110" fmla="*/ 449022 w 9767847"/>
                <a:gd name="connsiteY110" fmla="*/ 4555147 h 6858000"/>
                <a:gd name="connsiteX111" fmla="*/ 498882 w 9767847"/>
                <a:gd name="connsiteY111" fmla="*/ 4756463 h 6858000"/>
                <a:gd name="connsiteX112" fmla="*/ 559775 w 9767847"/>
                <a:gd name="connsiteY112" fmla="*/ 4955755 h 6858000"/>
                <a:gd name="connsiteX113" fmla="*/ 631406 w 9767847"/>
                <a:gd name="connsiteY113" fmla="*/ 5152084 h 6858000"/>
                <a:gd name="connsiteX114" fmla="*/ 1023461 w 9767847"/>
                <a:gd name="connsiteY114" fmla="*/ 5898055 h 6858000"/>
                <a:gd name="connsiteX115" fmla="*/ 1575880 w 9767847"/>
                <a:gd name="connsiteY115" fmla="*/ 6551744 h 6858000"/>
                <a:gd name="connsiteX116" fmla="*/ 1905228 w 9767847"/>
                <a:gd name="connsiteY116" fmla="*/ 6833566 h 6858000"/>
                <a:gd name="connsiteX117" fmla="*/ 1938629 w 9767847"/>
                <a:gd name="connsiteY117" fmla="*/ 6858000 h 6858000"/>
                <a:gd name="connsiteX118" fmla="*/ 1368607 w 9767847"/>
                <a:gd name="connsiteY118" fmla="*/ 6858000 h 6858000"/>
                <a:gd name="connsiteX119" fmla="*/ 1115251 w 9767847"/>
                <a:gd name="connsiteY119" fmla="*/ 6594103 h 6858000"/>
                <a:gd name="connsiteX120" fmla="*/ 0 w 9767847"/>
                <a:gd name="connsiteY120" fmla="*/ 3653129 h 6858000"/>
                <a:gd name="connsiteX121" fmla="*/ 1777294 w 9767847"/>
                <a:gd name="connsiteY121" fmla="*/ 85415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</a:cxnLst>
              <a:rect l="l" t="t" r="r" b="b"/>
              <a:pathLst>
                <a:path w="9767847" h="6858000">
                  <a:moveTo>
                    <a:pt x="7145704" y="0"/>
                  </a:moveTo>
                  <a:lnTo>
                    <a:pt x="7875738" y="0"/>
                  </a:lnTo>
                  <a:lnTo>
                    <a:pt x="7990553" y="85415"/>
                  </a:lnTo>
                  <a:cubicBezTo>
                    <a:pt x="9075991" y="933432"/>
                    <a:pt x="9767847" y="2216793"/>
                    <a:pt x="9767847" y="3653129"/>
                  </a:cubicBezTo>
                  <a:cubicBezTo>
                    <a:pt x="9767847" y="4770280"/>
                    <a:pt x="9349317" y="5794890"/>
                    <a:pt x="8652597" y="6594103"/>
                  </a:cubicBezTo>
                  <a:lnTo>
                    <a:pt x="8399240" y="6858000"/>
                  </a:lnTo>
                  <a:lnTo>
                    <a:pt x="6766926" y="6858000"/>
                  </a:lnTo>
                  <a:lnTo>
                    <a:pt x="6804586" y="6821201"/>
                  </a:lnTo>
                  <a:lnTo>
                    <a:pt x="6881735" y="6745295"/>
                  </a:lnTo>
                  <a:cubicBezTo>
                    <a:pt x="6907435" y="6719979"/>
                    <a:pt x="6933134" y="6694896"/>
                    <a:pt x="6958883" y="6668920"/>
                  </a:cubicBezTo>
                  <a:lnTo>
                    <a:pt x="7267925" y="6359792"/>
                  </a:lnTo>
                  <a:lnTo>
                    <a:pt x="7424360" y="6204783"/>
                  </a:lnTo>
                  <a:cubicBezTo>
                    <a:pt x="7450754" y="6178900"/>
                    <a:pt x="7477598" y="6152829"/>
                    <a:pt x="7504938" y="6126806"/>
                  </a:cubicBezTo>
                  <a:lnTo>
                    <a:pt x="7546396" y="6087795"/>
                  </a:lnTo>
                  <a:cubicBezTo>
                    <a:pt x="7560264" y="6074901"/>
                    <a:pt x="7574780" y="6061630"/>
                    <a:pt x="7588002" y="6049630"/>
                  </a:cubicBezTo>
                  <a:lnTo>
                    <a:pt x="7631000" y="6010807"/>
                  </a:lnTo>
                  <a:lnTo>
                    <a:pt x="7675440" y="5972407"/>
                  </a:lnTo>
                  <a:cubicBezTo>
                    <a:pt x="7690404" y="5959796"/>
                    <a:pt x="7705564" y="5947419"/>
                    <a:pt x="7720626" y="5934949"/>
                  </a:cubicBezTo>
                  <a:cubicBezTo>
                    <a:pt x="7735738" y="5922525"/>
                    <a:pt x="7751197" y="5910619"/>
                    <a:pt x="7766458" y="5898432"/>
                  </a:cubicBezTo>
                  <a:cubicBezTo>
                    <a:pt x="7827949" y="5850290"/>
                    <a:pt x="7890979" y="5804597"/>
                    <a:pt x="7955254" y="5760926"/>
                  </a:cubicBezTo>
                  <a:cubicBezTo>
                    <a:pt x="8083800" y="5673632"/>
                    <a:pt x="8216872" y="5594434"/>
                    <a:pt x="8352678" y="5521728"/>
                  </a:cubicBezTo>
                  <a:lnTo>
                    <a:pt x="8451350" y="5469352"/>
                  </a:lnTo>
                  <a:lnTo>
                    <a:pt x="8548532" y="5417493"/>
                  </a:lnTo>
                  <a:cubicBezTo>
                    <a:pt x="8612110" y="5383188"/>
                    <a:pt x="8673251" y="5349306"/>
                    <a:pt x="8729473" y="5314059"/>
                  </a:cubicBezTo>
                  <a:cubicBezTo>
                    <a:pt x="8743591" y="5305213"/>
                    <a:pt x="8757161" y="5296459"/>
                    <a:pt x="8770781" y="5287330"/>
                  </a:cubicBezTo>
                  <a:cubicBezTo>
                    <a:pt x="8777591" y="5282765"/>
                    <a:pt x="8784451" y="5278201"/>
                    <a:pt x="8790964" y="5273590"/>
                  </a:cubicBezTo>
                  <a:cubicBezTo>
                    <a:pt x="8797574" y="5268977"/>
                    <a:pt x="8804235" y="5264412"/>
                    <a:pt x="8810499" y="5259801"/>
                  </a:cubicBezTo>
                  <a:cubicBezTo>
                    <a:pt x="8835999" y="5241401"/>
                    <a:pt x="8860407" y="5222389"/>
                    <a:pt x="8883571" y="5202577"/>
                  </a:cubicBezTo>
                  <a:cubicBezTo>
                    <a:pt x="8929900" y="5162954"/>
                    <a:pt x="8971258" y="5120413"/>
                    <a:pt x="9006651" y="5074625"/>
                  </a:cubicBezTo>
                  <a:cubicBezTo>
                    <a:pt x="9015351" y="5063426"/>
                    <a:pt x="9024398" y="5050955"/>
                    <a:pt x="9033494" y="5038203"/>
                  </a:cubicBezTo>
                  <a:lnTo>
                    <a:pt x="9040305" y="5028649"/>
                  </a:lnTo>
                  <a:lnTo>
                    <a:pt x="9046568" y="5019379"/>
                  </a:lnTo>
                  <a:cubicBezTo>
                    <a:pt x="9050743" y="5013261"/>
                    <a:pt x="9054819" y="5007050"/>
                    <a:pt x="9058846" y="5000743"/>
                  </a:cubicBezTo>
                  <a:cubicBezTo>
                    <a:pt x="9075002" y="4975615"/>
                    <a:pt x="9090212" y="4949403"/>
                    <a:pt x="9104529" y="4922203"/>
                  </a:cubicBezTo>
                  <a:cubicBezTo>
                    <a:pt x="9133211" y="4867850"/>
                    <a:pt x="9158313" y="4809545"/>
                    <a:pt x="9181081" y="4748792"/>
                  </a:cubicBezTo>
                  <a:cubicBezTo>
                    <a:pt x="9203748" y="4688276"/>
                    <a:pt x="9223383" y="4625876"/>
                    <a:pt x="9240731" y="4561970"/>
                  </a:cubicBezTo>
                  <a:cubicBezTo>
                    <a:pt x="9249481" y="4530064"/>
                    <a:pt x="9257682" y="4497782"/>
                    <a:pt x="9265388" y="4465171"/>
                  </a:cubicBezTo>
                  <a:cubicBezTo>
                    <a:pt x="9269215" y="4448842"/>
                    <a:pt x="9272943" y="4432465"/>
                    <a:pt x="9276571" y="4416041"/>
                  </a:cubicBezTo>
                  <a:lnTo>
                    <a:pt x="9281841" y="4391477"/>
                  </a:lnTo>
                  <a:lnTo>
                    <a:pt x="9286513" y="4368936"/>
                  </a:lnTo>
                  <a:lnTo>
                    <a:pt x="9296754" y="4316136"/>
                  </a:lnTo>
                  <a:lnTo>
                    <a:pt x="9301029" y="4293172"/>
                  </a:lnTo>
                  <a:lnTo>
                    <a:pt x="9302818" y="4282679"/>
                  </a:lnTo>
                  <a:lnTo>
                    <a:pt x="9304658" y="4270914"/>
                  </a:lnTo>
                  <a:lnTo>
                    <a:pt x="9312810" y="4220043"/>
                  </a:lnTo>
                  <a:lnTo>
                    <a:pt x="9316887" y="4194584"/>
                  </a:lnTo>
                  <a:lnTo>
                    <a:pt x="9318923" y="4181878"/>
                  </a:lnTo>
                  <a:cubicBezTo>
                    <a:pt x="9319570" y="4177644"/>
                    <a:pt x="9319969" y="4173267"/>
                    <a:pt x="9320515" y="4168984"/>
                  </a:cubicBezTo>
                  <a:lnTo>
                    <a:pt x="9332445" y="4069079"/>
                  </a:lnTo>
                  <a:cubicBezTo>
                    <a:pt x="9333836" y="4056468"/>
                    <a:pt x="9334880" y="4040986"/>
                    <a:pt x="9336173" y="4022774"/>
                  </a:cubicBezTo>
                  <a:lnTo>
                    <a:pt x="9340199" y="3969269"/>
                  </a:lnTo>
                  <a:cubicBezTo>
                    <a:pt x="9345071" y="3903904"/>
                    <a:pt x="9347358" y="3837081"/>
                    <a:pt x="9347557" y="3770070"/>
                  </a:cubicBezTo>
                  <a:cubicBezTo>
                    <a:pt x="9347656" y="3736518"/>
                    <a:pt x="9347209" y="3702871"/>
                    <a:pt x="9346364" y="3669036"/>
                  </a:cubicBezTo>
                  <a:lnTo>
                    <a:pt x="9344921" y="3619341"/>
                  </a:lnTo>
                  <a:lnTo>
                    <a:pt x="9344524" y="3607624"/>
                  </a:lnTo>
                  <a:lnTo>
                    <a:pt x="9343728" y="3594872"/>
                  </a:lnTo>
                  <a:lnTo>
                    <a:pt x="9342188" y="3569366"/>
                  </a:lnTo>
                  <a:lnTo>
                    <a:pt x="9339056" y="3518354"/>
                  </a:lnTo>
                  <a:cubicBezTo>
                    <a:pt x="9337914" y="3501319"/>
                    <a:pt x="9335874" y="3484236"/>
                    <a:pt x="9334334" y="3467155"/>
                  </a:cubicBezTo>
                  <a:lnTo>
                    <a:pt x="9329363" y="3415908"/>
                  </a:lnTo>
                  <a:lnTo>
                    <a:pt x="9328319" y="3404755"/>
                  </a:lnTo>
                  <a:lnTo>
                    <a:pt x="9327177" y="3394214"/>
                  </a:lnTo>
                  <a:lnTo>
                    <a:pt x="9324293" y="3370872"/>
                  </a:lnTo>
                  <a:lnTo>
                    <a:pt x="9320763" y="3344427"/>
                  </a:lnTo>
                  <a:lnTo>
                    <a:pt x="9317184" y="3315343"/>
                  </a:lnTo>
                  <a:cubicBezTo>
                    <a:pt x="9315594" y="3300991"/>
                    <a:pt x="9313506" y="3286404"/>
                    <a:pt x="9311021" y="3270309"/>
                  </a:cubicBezTo>
                  <a:lnTo>
                    <a:pt x="9302719" y="3219815"/>
                  </a:lnTo>
                  <a:cubicBezTo>
                    <a:pt x="9299936" y="3203157"/>
                    <a:pt x="9297003" y="3186498"/>
                    <a:pt x="9293970" y="3169887"/>
                  </a:cubicBezTo>
                  <a:cubicBezTo>
                    <a:pt x="9281891" y="3103393"/>
                    <a:pt x="9267674" y="3037182"/>
                    <a:pt x="9252065" y="2971205"/>
                  </a:cubicBezTo>
                  <a:cubicBezTo>
                    <a:pt x="9244261" y="2938265"/>
                    <a:pt x="9235959" y="2905371"/>
                    <a:pt x="9227211" y="2872571"/>
                  </a:cubicBezTo>
                  <a:lnTo>
                    <a:pt x="9220699" y="2848524"/>
                  </a:lnTo>
                  <a:lnTo>
                    <a:pt x="9213740" y="2824289"/>
                  </a:lnTo>
                  <a:cubicBezTo>
                    <a:pt x="9209216" y="2808147"/>
                    <a:pt x="9204345" y="2791866"/>
                    <a:pt x="9199374" y="2775536"/>
                  </a:cubicBezTo>
                  <a:cubicBezTo>
                    <a:pt x="9159855" y="2645184"/>
                    <a:pt x="9114272" y="2516197"/>
                    <a:pt x="9061829" y="2389515"/>
                  </a:cubicBezTo>
                  <a:cubicBezTo>
                    <a:pt x="9035582" y="2326175"/>
                    <a:pt x="9008043" y="2263258"/>
                    <a:pt x="8978865" y="2200953"/>
                  </a:cubicBezTo>
                  <a:lnTo>
                    <a:pt x="8956694" y="2154317"/>
                  </a:lnTo>
                  <a:lnTo>
                    <a:pt x="8934176" y="2108012"/>
                  </a:lnTo>
                  <a:cubicBezTo>
                    <a:pt x="8918915" y="2077189"/>
                    <a:pt x="8903157" y="2046130"/>
                    <a:pt x="8887151" y="2015448"/>
                  </a:cubicBezTo>
                  <a:cubicBezTo>
                    <a:pt x="8854988" y="1953989"/>
                    <a:pt x="8822082" y="1892908"/>
                    <a:pt x="8787533" y="1832625"/>
                  </a:cubicBezTo>
                  <a:lnTo>
                    <a:pt x="8761485" y="1787496"/>
                  </a:lnTo>
                  <a:lnTo>
                    <a:pt x="8734791" y="1741991"/>
                  </a:lnTo>
                  <a:cubicBezTo>
                    <a:pt x="8717047" y="1711921"/>
                    <a:pt x="8699200" y="1682461"/>
                    <a:pt x="8680808" y="1652910"/>
                  </a:cubicBezTo>
                  <a:cubicBezTo>
                    <a:pt x="8644322" y="1593756"/>
                    <a:pt x="8606194" y="1535216"/>
                    <a:pt x="8567024" y="1477004"/>
                  </a:cubicBezTo>
                  <a:lnTo>
                    <a:pt x="8537446" y="1433428"/>
                  </a:lnTo>
                  <a:lnTo>
                    <a:pt x="8507423" y="1389994"/>
                  </a:lnTo>
                  <a:cubicBezTo>
                    <a:pt x="8487390" y="1361382"/>
                    <a:pt x="8467158" y="1332817"/>
                    <a:pt x="8446529" y="1304393"/>
                  </a:cubicBezTo>
                  <a:cubicBezTo>
                    <a:pt x="8405271" y="1247595"/>
                    <a:pt x="8362718" y="1191218"/>
                    <a:pt x="8319224" y="1135124"/>
                  </a:cubicBezTo>
                  <a:lnTo>
                    <a:pt x="8286366" y="1093148"/>
                  </a:lnTo>
                  <a:lnTo>
                    <a:pt x="8270161" y="1072538"/>
                  </a:lnTo>
                  <a:lnTo>
                    <a:pt x="8253856" y="1052254"/>
                  </a:lnTo>
                  <a:cubicBezTo>
                    <a:pt x="8231636" y="1024773"/>
                    <a:pt x="8209117" y="997479"/>
                    <a:pt x="8186352" y="970373"/>
                  </a:cubicBezTo>
                  <a:cubicBezTo>
                    <a:pt x="8140917" y="916020"/>
                    <a:pt x="8094240" y="862515"/>
                    <a:pt x="8046768" y="809527"/>
                  </a:cubicBezTo>
                  <a:lnTo>
                    <a:pt x="8010927" y="769951"/>
                  </a:lnTo>
                  <a:lnTo>
                    <a:pt x="7974788" y="730751"/>
                  </a:lnTo>
                  <a:cubicBezTo>
                    <a:pt x="7950382" y="704587"/>
                    <a:pt x="7925824" y="678563"/>
                    <a:pt x="7901070" y="652823"/>
                  </a:cubicBezTo>
                  <a:cubicBezTo>
                    <a:pt x="7851510" y="601387"/>
                    <a:pt x="7801404" y="550612"/>
                    <a:pt x="7750054" y="501106"/>
                  </a:cubicBezTo>
                  <a:cubicBezTo>
                    <a:pt x="7698902" y="451742"/>
                    <a:pt x="7645913" y="403036"/>
                    <a:pt x="7592277" y="355319"/>
                  </a:cubicBezTo>
                  <a:cubicBezTo>
                    <a:pt x="7484856" y="259884"/>
                    <a:pt x="7373308" y="168402"/>
                    <a:pt x="7257734" y="81062"/>
                  </a:cubicBezTo>
                  <a:close/>
                  <a:moveTo>
                    <a:pt x="1892109" y="0"/>
                  </a:moveTo>
                  <a:lnTo>
                    <a:pt x="2298402" y="0"/>
                  </a:lnTo>
                  <a:lnTo>
                    <a:pt x="2135542" y="121879"/>
                  </a:lnTo>
                  <a:cubicBezTo>
                    <a:pt x="2078998" y="166378"/>
                    <a:pt x="2023659" y="212143"/>
                    <a:pt x="1969576" y="259084"/>
                  </a:cubicBezTo>
                  <a:cubicBezTo>
                    <a:pt x="1861309" y="352918"/>
                    <a:pt x="1758064" y="451412"/>
                    <a:pt x="1659938" y="553953"/>
                  </a:cubicBezTo>
                  <a:cubicBezTo>
                    <a:pt x="1266987" y="964444"/>
                    <a:pt x="953820" y="1435593"/>
                    <a:pt x="729383" y="1940578"/>
                  </a:cubicBezTo>
                  <a:cubicBezTo>
                    <a:pt x="673260" y="2066459"/>
                    <a:pt x="622855" y="2195070"/>
                    <a:pt x="578465" y="2324905"/>
                  </a:cubicBezTo>
                  <a:cubicBezTo>
                    <a:pt x="534125" y="2454785"/>
                    <a:pt x="496147" y="2586314"/>
                    <a:pt x="465080" y="2718973"/>
                  </a:cubicBezTo>
                  <a:cubicBezTo>
                    <a:pt x="449769" y="2785089"/>
                    <a:pt x="435850" y="2852289"/>
                    <a:pt x="423820" y="2919535"/>
                  </a:cubicBezTo>
                  <a:cubicBezTo>
                    <a:pt x="411840" y="2986829"/>
                    <a:pt x="401054" y="3054358"/>
                    <a:pt x="392355" y="3122169"/>
                  </a:cubicBezTo>
                  <a:cubicBezTo>
                    <a:pt x="374509" y="3257744"/>
                    <a:pt x="363424" y="3393978"/>
                    <a:pt x="358801" y="3531013"/>
                  </a:cubicBezTo>
                  <a:cubicBezTo>
                    <a:pt x="349009" y="3804941"/>
                    <a:pt x="366357" y="4079668"/>
                    <a:pt x="410350" y="4352324"/>
                  </a:cubicBezTo>
                  <a:cubicBezTo>
                    <a:pt x="421286" y="4420230"/>
                    <a:pt x="434209" y="4487758"/>
                    <a:pt x="449022" y="4555147"/>
                  </a:cubicBezTo>
                  <a:cubicBezTo>
                    <a:pt x="463737" y="4622534"/>
                    <a:pt x="480389" y="4689686"/>
                    <a:pt x="498882" y="4756463"/>
                  </a:cubicBezTo>
                  <a:cubicBezTo>
                    <a:pt x="517373" y="4823239"/>
                    <a:pt x="537704" y="4889733"/>
                    <a:pt x="559775" y="4955755"/>
                  </a:cubicBezTo>
                  <a:cubicBezTo>
                    <a:pt x="581946" y="5021873"/>
                    <a:pt x="605358" y="5087473"/>
                    <a:pt x="631406" y="5152084"/>
                  </a:cubicBezTo>
                  <a:cubicBezTo>
                    <a:pt x="734055" y="5411706"/>
                    <a:pt x="865188" y="5662668"/>
                    <a:pt x="1023461" y="5898055"/>
                  </a:cubicBezTo>
                  <a:cubicBezTo>
                    <a:pt x="1181487" y="6133676"/>
                    <a:pt x="1367051" y="6353345"/>
                    <a:pt x="1575880" y="6551744"/>
                  </a:cubicBezTo>
                  <a:cubicBezTo>
                    <a:pt x="1680269" y="6651014"/>
                    <a:pt x="1790338" y="6745037"/>
                    <a:pt x="1905228" y="6833566"/>
                  </a:cubicBezTo>
                  <a:lnTo>
                    <a:pt x="1938629" y="6858000"/>
                  </a:lnTo>
                  <a:lnTo>
                    <a:pt x="1368607" y="6858000"/>
                  </a:lnTo>
                  <a:lnTo>
                    <a:pt x="1115251" y="6594103"/>
                  </a:lnTo>
                  <a:cubicBezTo>
                    <a:pt x="418530" y="5794890"/>
                    <a:pt x="0" y="4770280"/>
                    <a:pt x="0" y="3653129"/>
                  </a:cubicBezTo>
                  <a:cubicBezTo>
                    <a:pt x="0" y="2216793"/>
                    <a:pt x="691856" y="933432"/>
                    <a:pt x="1777294" y="85415"/>
                  </a:cubicBezTo>
                  <a:close/>
                </a:path>
              </a:pathLst>
            </a:custGeom>
            <a:solidFill>
              <a:schemeClr val="bg1">
                <a:alpha val="5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>
                <a:solidFill>
                  <a:schemeClr val="lt1"/>
                </a:solidFill>
              </a:endParaRPr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5F0C96D1-A8B7-4C8E-9997-D823FD1591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18434" y="3985"/>
              <a:ext cx="9747620" cy="6858000"/>
            </a:xfrm>
            <a:custGeom>
              <a:avLst/>
              <a:gdLst>
                <a:gd name="connsiteX0" fmla="*/ 7235453 w 9747620"/>
                <a:gd name="connsiteY0" fmla="*/ 0 h 6858000"/>
                <a:gd name="connsiteX1" fmla="*/ 7548130 w 9747620"/>
                <a:gd name="connsiteY1" fmla="*/ 0 h 6858000"/>
                <a:gd name="connsiteX2" fmla="*/ 7710334 w 9747620"/>
                <a:gd name="connsiteY2" fmla="*/ 111973 h 6858000"/>
                <a:gd name="connsiteX3" fmla="*/ 7889188 w 9747620"/>
                <a:gd name="connsiteY3" fmla="*/ 251542 h 6858000"/>
                <a:gd name="connsiteX4" fmla="*/ 8061828 w 9747620"/>
                <a:gd name="connsiteY4" fmla="*/ 398586 h 6858000"/>
                <a:gd name="connsiteX5" fmla="*/ 8145637 w 9747620"/>
                <a:gd name="connsiteY5" fmla="*/ 474218 h 6858000"/>
                <a:gd name="connsiteX6" fmla="*/ 8187242 w 9747620"/>
                <a:gd name="connsiteY6" fmla="*/ 512753 h 6858000"/>
                <a:gd name="connsiteX7" fmla="*/ 8228402 w 9747620"/>
                <a:gd name="connsiteY7" fmla="*/ 551575 h 6858000"/>
                <a:gd name="connsiteX8" fmla="*/ 8389211 w 9747620"/>
                <a:gd name="connsiteY8" fmla="*/ 710937 h 6858000"/>
                <a:gd name="connsiteX9" fmla="*/ 8467206 w 9747620"/>
                <a:gd name="connsiteY9" fmla="*/ 793088 h 6858000"/>
                <a:gd name="connsiteX10" fmla="*/ 8486791 w 9747620"/>
                <a:gd name="connsiteY10" fmla="*/ 814223 h 6858000"/>
                <a:gd name="connsiteX11" fmla="*/ 8505979 w 9747620"/>
                <a:gd name="connsiteY11" fmla="*/ 835409 h 6858000"/>
                <a:gd name="connsiteX12" fmla="*/ 8543509 w 9747620"/>
                <a:gd name="connsiteY12" fmla="*/ 877346 h 6858000"/>
                <a:gd name="connsiteX13" fmla="*/ 8690549 w 9747620"/>
                <a:gd name="connsiteY13" fmla="*/ 1048978 h 6858000"/>
                <a:gd name="connsiteX14" fmla="*/ 8761732 w 9747620"/>
                <a:gd name="connsiteY14" fmla="*/ 1137502 h 6858000"/>
                <a:gd name="connsiteX15" fmla="*/ 8796379 w 9747620"/>
                <a:gd name="connsiteY15" fmla="*/ 1182077 h 6858000"/>
                <a:gd name="connsiteX16" fmla="*/ 8830678 w 9747620"/>
                <a:gd name="connsiteY16" fmla="*/ 1226986 h 6858000"/>
                <a:gd name="connsiteX17" fmla="*/ 8963353 w 9747620"/>
                <a:gd name="connsiteY17" fmla="*/ 1410936 h 6858000"/>
                <a:gd name="connsiteX18" fmla="*/ 9026483 w 9747620"/>
                <a:gd name="connsiteY18" fmla="*/ 1505499 h 6858000"/>
                <a:gd name="connsiteX19" fmla="*/ 9057004 w 9747620"/>
                <a:gd name="connsiteY19" fmla="*/ 1552613 h 6858000"/>
                <a:gd name="connsiteX20" fmla="*/ 9087278 w 9747620"/>
                <a:gd name="connsiteY20" fmla="*/ 1600542 h 6858000"/>
                <a:gd name="connsiteX21" fmla="*/ 9202851 w 9747620"/>
                <a:gd name="connsiteY21" fmla="*/ 1795515 h 6858000"/>
                <a:gd name="connsiteX22" fmla="*/ 9257332 w 9747620"/>
                <a:gd name="connsiteY22" fmla="*/ 1894920 h 6858000"/>
                <a:gd name="connsiteX23" fmla="*/ 9283778 w 9747620"/>
                <a:gd name="connsiteY23" fmla="*/ 1945436 h 6858000"/>
                <a:gd name="connsiteX24" fmla="*/ 9309428 w 9747620"/>
                <a:gd name="connsiteY24" fmla="*/ 1996193 h 6858000"/>
                <a:gd name="connsiteX25" fmla="*/ 9405714 w 9747620"/>
                <a:gd name="connsiteY25" fmla="*/ 2202191 h 6858000"/>
                <a:gd name="connsiteX26" fmla="*/ 9566524 w 9747620"/>
                <a:gd name="connsiteY26" fmla="*/ 2627653 h 6858000"/>
                <a:gd name="connsiteX27" fmla="*/ 9583573 w 9747620"/>
                <a:gd name="connsiteY27" fmla="*/ 2682195 h 6858000"/>
                <a:gd name="connsiteX28" fmla="*/ 9591974 w 9747620"/>
                <a:gd name="connsiteY28" fmla="*/ 2709707 h 6858000"/>
                <a:gd name="connsiteX29" fmla="*/ 9600027 w 9747620"/>
                <a:gd name="connsiteY29" fmla="*/ 2737650 h 6858000"/>
                <a:gd name="connsiteX30" fmla="*/ 9629803 w 9747620"/>
                <a:gd name="connsiteY30" fmla="*/ 2847694 h 6858000"/>
                <a:gd name="connsiteX31" fmla="*/ 9679909 w 9747620"/>
                <a:gd name="connsiteY31" fmla="*/ 3070131 h 6858000"/>
                <a:gd name="connsiteX32" fmla="*/ 9690498 w 9747620"/>
                <a:gd name="connsiteY32" fmla="*/ 3126159 h 6858000"/>
                <a:gd name="connsiteX33" fmla="*/ 9700390 w 9747620"/>
                <a:gd name="connsiteY33" fmla="*/ 3181805 h 6858000"/>
                <a:gd name="connsiteX34" fmla="*/ 9709685 w 9747620"/>
                <a:gd name="connsiteY34" fmla="*/ 3243392 h 6858000"/>
                <a:gd name="connsiteX35" fmla="*/ 9713016 w 9747620"/>
                <a:gd name="connsiteY35" fmla="*/ 3267597 h 6858000"/>
                <a:gd name="connsiteX36" fmla="*/ 9716844 w 9747620"/>
                <a:gd name="connsiteY36" fmla="*/ 3294437 h 6858000"/>
                <a:gd name="connsiteX37" fmla="*/ 9720820 w 9747620"/>
                <a:gd name="connsiteY37" fmla="*/ 3324488 h 6858000"/>
                <a:gd name="connsiteX38" fmla="*/ 9722709 w 9747620"/>
                <a:gd name="connsiteY38" fmla="*/ 3340737 h 6858000"/>
                <a:gd name="connsiteX39" fmla="*/ 9724301 w 9747620"/>
                <a:gd name="connsiteY39" fmla="*/ 3356361 h 6858000"/>
                <a:gd name="connsiteX40" fmla="*/ 9730166 w 9747620"/>
                <a:gd name="connsiteY40" fmla="*/ 3412197 h 6858000"/>
                <a:gd name="connsiteX41" fmla="*/ 9735783 w 9747620"/>
                <a:gd name="connsiteY41" fmla="*/ 3468083 h 6858000"/>
                <a:gd name="connsiteX42" fmla="*/ 9739760 w 9747620"/>
                <a:gd name="connsiteY42" fmla="*/ 3524399 h 6858000"/>
                <a:gd name="connsiteX43" fmla="*/ 9741748 w 9747620"/>
                <a:gd name="connsiteY43" fmla="*/ 3552580 h 6858000"/>
                <a:gd name="connsiteX44" fmla="*/ 9742742 w 9747620"/>
                <a:gd name="connsiteY44" fmla="*/ 3566672 h 6858000"/>
                <a:gd name="connsiteX45" fmla="*/ 9743488 w 9747620"/>
                <a:gd name="connsiteY45" fmla="*/ 3581865 h 6858000"/>
                <a:gd name="connsiteX46" fmla="*/ 9744731 w 9747620"/>
                <a:gd name="connsiteY46" fmla="*/ 3611341 h 6858000"/>
                <a:gd name="connsiteX47" fmla="*/ 9745725 w 9747620"/>
                <a:gd name="connsiteY47" fmla="*/ 3639715 h 6858000"/>
                <a:gd name="connsiteX48" fmla="*/ 9747613 w 9747620"/>
                <a:gd name="connsiteY48" fmla="*/ 3753786 h 6858000"/>
                <a:gd name="connsiteX49" fmla="*/ 9740405 w 9747620"/>
                <a:gd name="connsiteY49" fmla="*/ 3984609 h 6858000"/>
                <a:gd name="connsiteX50" fmla="*/ 9736329 w 9747620"/>
                <a:gd name="connsiteY50" fmla="*/ 4038434 h 6858000"/>
                <a:gd name="connsiteX51" fmla="*/ 9731408 w 9747620"/>
                <a:gd name="connsiteY51" fmla="*/ 4099446 h 6858000"/>
                <a:gd name="connsiteX52" fmla="*/ 9717987 w 9747620"/>
                <a:gd name="connsiteY52" fmla="*/ 4213325 h 6858000"/>
                <a:gd name="connsiteX53" fmla="*/ 9716297 w 9747620"/>
                <a:gd name="connsiteY53" fmla="*/ 4227129 h 6858000"/>
                <a:gd name="connsiteX54" fmla="*/ 9714110 w 9747620"/>
                <a:gd name="connsiteY54" fmla="*/ 4240981 h 6858000"/>
                <a:gd name="connsiteX55" fmla="*/ 9709785 w 9747620"/>
                <a:gd name="connsiteY55" fmla="*/ 4268731 h 6858000"/>
                <a:gd name="connsiteX56" fmla="*/ 9701086 w 9747620"/>
                <a:gd name="connsiteY56" fmla="*/ 4324185 h 6858000"/>
                <a:gd name="connsiteX57" fmla="*/ 9698699 w 9747620"/>
                <a:gd name="connsiteY57" fmla="*/ 4338994 h 6858000"/>
                <a:gd name="connsiteX58" fmla="*/ 9695966 w 9747620"/>
                <a:gd name="connsiteY58" fmla="*/ 4355050 h 6858000"/>
                <a:gd name="connsiteX59" fmla="*/ 9690299 w 9747620"/>
                <a:gd name="connsiteY59" fmla="*/ 4385054 h 6858000"/>
                <a:gd name="connsiteX60" fmla="*/ 9679909 w 9747620"/>
                <a:gd name="connsiteY60" fmla="*/ 4437919 h 6858000"/>
                <a:gd name="connsiteX61" fmla="*/ 9673647 w 9747620"/>
                <a:gd name="connsiteY61" fmla="*/ 4468162 h 6858000"/>
                <a:gd name="connsiteX62" fmla="*/ 9667532 w 9747620"/>
                <a:gd name="connsiteY62" fmla="*/ 4496296 h 6858000"/>
                <a:gd name="connsiteX63" fmla="*/ 9654658 w 9747620"/>
                <a:gd name="connsiteY63" fmla="*/ 4552277 h 6858000"/>
                <a:gd name="connsiteX64" fmla="*/ 9625876 w 9747620"/>
                <a:gd name="connsiteY64" fmla="*/ 4664478 h 6858000"/>
                <a:gd name="connsiteX65" fmla="*/ 9552803 w 9747620"/>
                <a:gd name="connsiteY65" fmla="*/ 4888737 h 6858000"/>
                <a:gd name="connsiteX66" fmla="*/ 9452639 w 9747620"/>
                <a:gd name="connsiteY66" fmla="*/ 5110934 h 6858000"/>
                <a:gd name="connsiteX67" fmla="*/ 9388017 w 9747620"/>
                <a:gd name="connsiteY67" fmla="*/ 5220020 h 6858000"/>
                <a:gd name="connsiteX68" fmla="*/ 9370073 w 9747620"/>
                <a:gd name="connsiteY68" fmla="*/ 5246811 h 6858000"/>
                <a:gd name="connsiteX69" fmla="*/ 9360926 w 9747620"/>
                <a:gd name="connsiteY69" fmla="*/ 5260040 h 6858000"/>
                <a:gd name="connsiteX70" fmla="*/ 9351829 w 9747620"/>
                <a:gd name="connsiteY70" fmla="*/ 5272646 h 6858000"/>
                <a:gd name="connsiteX71" fmla="*/ 9313305 w 9747620"/>
                <a:gd name="connsiteY71" fmla="*/ 5323881 h 6858000"/>
                <a:gd name="connsiteX72" fmla="*/ 9130375 w 9747620"/>
                <a:gd name="connsiteY72" fmla="*/ 5510802 h 6858000"/>
                <a:gd name="connsiteX73" fmla="*/ 9028422 w 9747620"/>
                <a:gd name="connsiteY73" fmla="*/ 5588878 h 6858000"/>
                <a:gd name="connsiteX74" fmla="*/ 9002424 w 9747620"/>
                <a:gd name="connsiteY74" fmla="*/ 5606707 h 6858000"/>
                <a:gd name="connsiteX75" fmla="*/ 8976525 w 9747620"/>
                <a:gd name="connsiteY75" fmla="*/ 5623866 h 6858000"/>
                <a:gd name="connsiteX76" fmla="*/ 8924181 w 9747620"/>
                <a:gd name="connsiteY76" fmla="*/ 5656793 h 6858000"/>
                <a:gd name="connsiteX77" fmla="*/ 8717291 w 9747620"/>
                <a:gd name="connsiteY77" fmla="*/ 5771582 h 6858000"/>
                <a:gd name="connsiteX78" fmla="*/ 8617129 w 9747620"/>
                <a:gd name="connsiteY78" fmla="*/ 5823105 h 6858000"/>
                <a:gd name="connsiteX79" fmla="*/ 8518207 w 9747620"/>
                <a:gd name="connsiteY79" fmla="*/ 5873671 h 6858000"/>
                <a:gd name="connsiteX80" fmla="*/ 8150558 w 9747620"/>
                <a:gd name="connsiteY80" fmla="*/ 6086761 h 6858000"/>
                <a:gd name="connsiteX81" fmla="*/ 7979410 w 9747620"/>
                <a:gd name="connsiteY81" fmla="*/ 6207158 h 6858000"/>
                <a:gd name="connsiteX82" fmla="*/ 7938300 w 9747620"/>
                <a:gd name="connsiteY82" fmla="*/ 6238887 h 6858000"/>
                <a:gd name="connsiteX83" fmla="*/ 7897936 w 9747620"/>
                <a:gd name="connsiteY83" fmla="*/ 6271286 h 6858000"/>
                <a:gd name="connsiteX84" fmla="*/ 7858367 w 9747620"/>
                <a:gd name="connsiteY84" fmla="*/ 6304357 h 6858000"/>
                <a:gd name="connsiteX85" fmla="*/ 7819048 w 9747620"/>
                <a:gd name="connsiteY85" fmla="*/ 6338770 h 6858000"/>
                <a:gd name="connsiteX86" fmla="*/ 7778882 w 9747620"/>
                <a:gd name="connsiteY86" fmla="*/ 6374477 h 6858000"/>
                <a:gd name="connsiteX87" fmla="*/ 7739563 w 9747620"/>
                <a:gd name="connsiteY87" fmla="*/ 6410328 h 6858000"/>
                <a:gd name="connsiteX88" fmla="*/ 7660824 w 9747620"/>
                <a:gd name="connsiteY88" fmla="*/ 6484138 h 6858000"/>
                <a:gd name="connsiteX89" fmla="*/ 7502302 w 9747620"/>
                <a:gd name="connsiteY89" fmla="*/ 6636360 h 6858000"/>
                <a:gd name="connsiteX90" fmla="*/ 7273394 w 9747620"/>
                <a:gd name="connsiteY90" fmla="*/ 6858000 h 6858000"/>
                <a:gd name="connsiteX91" fmla="*/ 6780690 w 9747620"/>
                <a:gd name="connsiteY91" fmla="*/ 6858000 h 6858000"/>
                <a:gd name="connsiteX92" fmla="*/ 6854939 w 9747620"/>
                <a:gd name="connsiteY92" fmla="*/ 6783597 h 6858000"/>
                <a:gd name="connsiteX93" fmla="*/ 6932087 w 9747620"/>
                <a:gd name="connsiteY93" fmla="*/ 6705809 h 6858000"/>
                <a:gd name="connsiteX94" fmla="*/ 7241130 w 9747620"/>
                <a:gd name="connsiteY94" fmla="*/ 6390965 h 6858000"/>
                <a:gd name="connsiteX95" fmla="*/ 7397564 w 9747620"/>
                <a:gd name="connsiteY95" fmla="*/ 6233087 h 6858000"/>
                <a:gd name="connsiteX96" fmla="*/ 7478142 w 9747620"/>
                <a:gd name="connsiteY96" fmla="*/ 6153670 h 6858000"/>
                <a:gd name="connsiteX97" fmla="*/ 7519600 w 9747620"/>
                <a:gd name="connsiteY97" fmla="*/ 6113937 h 6858000"/>
                <a:gd name="connsiteX98" fmla="*/ 7561207 w 9747620"/>
                <a:gd name="connsiteY98" fmla="*/ 6075067 h 6858000"/>
                <a:gd name="connsiteX99" fmla="*/ 7604204 w 9747620"/>
                <a:gd name="connsiteY99" fmla="*/ 6035526 h 6858000"/>
                <a:gd name="connsiteX100" fmla="*/ 7648644 w 9747620"/>
                <a:gd name="connsiteY100" fmla="*/ 5996416 h 6858000"/>
                <a:gd name="connsiteX101" fmla="*/ 7693830 w 9747620"/>
                <a:gd name="connsiteY101" fmla="*/ 5958264 h 6858000"/>
                <a:gd name="connsiteX102" fmla="*/ 7739662 w 9747620"/>
                <a:gd name="connsiteY102" fmla="*/ 5921073 h 6858000"/>
                <a:gd name="connsiteX103" fmla="*/ 7928458 w 9747620"/>
                <a:gd name="connsiteY103" fmla="*/ 5781025 h 6858000"/>
                <a:gd name="connsiteX104" fmla="*/ 8325882 w 9747620"/>
                <a:gd name="connsiteY104" fmla="*/ 5537450 h 6858000"/>
                <a:gd name="connsiteX105" fmla="*/ 8424555 w 9747620"/>
                <a:gd name="connsiteY105" fmla="*/ 5484106 h 6858000"/>
                <a:gd name="connsiteX106" fmla="*/ 8521737 w 9747620"/>
                <a:gd name="connsiteY106" fmla="*/ 5431289 h 6858000"/>
                <a:gd name="connsiteX107" fmla="*/ 8702677 w 9747620"/>
                <a:gd name="connsiteY107" fmla="*/ 5325942 h 6858000"/>
                <a:gd name="connsiteX108" fmla="*/ 8743986 w 9747620"/>
                <a:gd name="connsiteY108" fmla="*/ 5298717 h 6858000"/>
                <a:gd name="connsiteX109" fmla="*/ 8764167 w 9747620"/>
                <a:gd name="connsiteY109" fmla="*/ 5284723 h 6858000"/>
                <a:gd name="connsiteX110" fmla="*/ 8783704 w 9747620"/>
                <a:gd name="connsiteY110" fmla="*/ 5270679 h 6858000"/>
                <a:gd name="connsiteX111" fmla="*/ 8856776 w 9747620"/>
                <a:gd name="connsiteY111" fmla="*/ 5212399 h 6858000"/>
                <a:gd name="connsiteX112" fmla="*/ 8979856 w 9747620"/>
                <a:gd name="connsiteY112" fmla="*/ 5082081 h 6858000"/>
                <a:gd name="connsiteX113" fmla="*/ 9006699 w 9747620"/>
                <a:gd name="connsiteY113" fmla="*/ 5044984 h 6858000"/>
                <a:gd name="connsiteX114" fmla="*/ 9013509 w 9747620"/>
                <a:gd name="connsiteY114" fmla="*/ 5035254 h 6858000"/>
                <a:gd name="connsiteX115" fmla="*/ 9019773 w 9747620"/>
                <a:gd name="connsiteY115" fmla="*/ 5025812 h 6858000"/>
                <a:gd name="connsiteX116" fmla="*/ 9032050 w 9747620"/>
                <a:gd name="connsiteY116" fmla="*/ 5006833 h 6858000"/>
                <a:gd name="connsiteX117" fmla="*/ 9077733 w 9747620"/>
                <a:gd name="connsiteY117" fmla="*/ 4926839 h 6858000"/>
                <a:gd name="connsiteX118" fmla="*/ 9154285 w 9747620"/>
                <a:gd name="connsiteY118" fmla="*/ 4750223 h 6858000"/>
                <a:gd name="connsiteX119" fmla="*/ 9213936 w 9747620"/>
                <a:gd name="connsiteY119" fmla="*/ 4559945 h 6858000"/>
                <a:gd name="connsiteX120" fmla="*/ 9238592 w 9747620"/>
                <a:gd name="connsiteY120" fmla="*/ 4461357 h 6858000"/>
                <a:gd name="connsiteX121" fmla="*/ 9249776 w 9747620"/>
                <a:gd name="connsiteY121" fmla="*/ 4411319 h 6858000"/>
                <a:gd name="connsiteX122" fmla="*/ 9255046 w 9747620"/>
                <a:gd name="connsiteY122" fmla="*/ 4386299 h 6858000"/>
                <a:gd name="connsiteX123" fmla="*/ 9259718 w 9747620"/>
                <a:gd name="connsiteY123" fmla="*/ 4363342 h 6858000"/>
                <a:gd name="connsiteX124" fmla="*/ 9269959 w 9747620"/>
                <a:gd name="connsiteY124" fmla="*/ 4309566 h 6858000"/>
                <a:gd name="connsiteX125" fmla="*/ 9274233 w 9747620"/>
                <a:gd name="connsiteY125" fmla="*/ 4286176 h 6858000"/>
                <a:gd name="connsiteX126" fmla="*/ 9276022 w 9747620"/>
                <a:gd name="connsiteY126" fmla="*/ 4275489 h 6858000"/>
                <a:gd name="connsiteX127" fmla="*/ 9277861 w 9747620"/>
                <a:gd name="connsiteY127" fmla="*/ 4263506 h 6858000"/>
                <a:gd name="connsiteX128" fmla="*/ 9286014 w 9747620"/>
                <a:gd name="connsiteY128" fmla="*/ 4211696 h 6858000"/>
                <a:gd name="connsiteX129" fmla="*/ 9290092 w 9747620"/>
                <a:gd name="connsiteY129" fmla="*/ 4185767 h 6858000"/>
                <a:gd name="connsiteX130" fmla="*/ 9292128 w 9747620"/>
                <a:gd name="connsiteY130" fmla="*/ 4172826 h 6858000"/>
                <a:gd name="connsiteX131" fmla="*/ 9293720 w 9747620"/>
                <a:gd name="connsiteY131" fmla="*/ 4159693 h 6858000"/>
                <a:gd name="connsiteX132" fmla="*/ 9305650 w 9747620"/>
                <a:gd name="connsiteY132" fmla="*/ 4057941 h 6858000"/>
                <a:gd name="connsiteX133" fmla="*/ 9309378 w 9747620"/>
                <a:gd name="connsiteY133" fmla="*/ 4010779 h 6858000"/>
                <a:gd name="connsiteX134" fmla="*/ 9313454 w 9747620"/>
                <a:gd name="connsiteY134" fmla="*/ 3956428 h 6858000"/>
                <a:gd name="connsiteX135" fmla="*/ 9320811 w 9747620"/>
                <a:gd name="connsiteY135" fmla="*/ 3753546 h 6858000"/>
                <a:gd name="connsiteX136" fmla="*/ 9319617 w 9747620"/>
                <a:gd name="connsiteY136" fmla="*/ 3650643 h 6858000"/>
                <a:gd name="connsiteX137" fmla="*/ 9318176 w 9747620"/>
                <a:gd name="connsiteY137" fmla="*/ 3600030 h 6858000"/>
                <a:gd name="connsiteX138" fmla="*/ 9317778 w 9747620"/>
                <a:gd name="connsiteY138" fmla="*/ 3588096 h 6858000"/>
                <a:gd name="connsiteX139" fmla="*/ 9316983 w 9747620"/>
                <a:gd name="connsiteY139" fmla="*/ 3575107 h 6858000"/>
                <a:gd name="connsiteX140" fmla="*/ 9315443 w 9747620"/>
                <a:gd name="connsiteY140" fmla="*/ 3549130 h 6858000"/>
                <a:gd name="connsiteX141" fmla="*/ 9312311 w 9747620"/>
                <a:gd name="connsiteY141" fmla="*/ 3497176 h 6858000"/>
                <a:gd name="connsiteX142" fmla="*/ 9307587 w 9747620"/>
                <a:gd name="connsiteY142" fmla="*/ 3445029 h 6858000"/>
                <a:gd name="connsiteX143" fmla="*/ 9302618 w 9747620"/>
                <a:gd name="connsiteY143" fmla="*/ 3392835 h 6858000"/>
                <a:gd name="connsiteX144" fmla="*/ 9301574 w 9747620"/>
                <a:gd name="connsiteY144" fmla="*/ 3381476 h 6858000"/>
                <a:gd name="connsiteX145" fmla="*/ 9300430 w 9747620"/>
                <a:gd name="connsiteY145" fmla="*/ 3370740 h 6858000"/>
                <a:gd name="connsiteX146" fmla="*/ 9297547 w 9747620"/>
                <a:gd name="connsiteY146" fmla="*/ 3346966 h 6858000"/>
                <a:gd name="connsiteX147" fmla="*/ 9294017 w 9747620"/>
                <a:gd name="connsiteY147" fmla="*/ 3320030 h 6858000"/>
                <a:gd name="connsiteX148" fmla="*/ 9290439 w 9747620"/>
                <a:gd name="connsiteY148" fmla="*/ 3290410 h 6858000"/>
                <a:gd name="connsiteX149" fmla="*/ 9284275 w 9747620"/>
                <a:gd name="connsiteY149" fmla="*/ 3244544 h 6858000"/>
                <a:gd name="connsiteX150" fmla="*/ 9275974 w 9747620"/>
                <a:gd name="connsiteY150" fmla="*/ 3193116 h 6858000"/>
                <a:gd name="connsiteX151" fmla="*/ 9267224 w 9747620"/>
                <a:gd name="connsiteY151" fmla="*/ 3142264 h 6858000"/>
                <a:gd name="connsiteX152" fmla="*/ 9225320 w 9747620"/>
                <a:gd name="connsiteY152" fmla="*/ 2939909 h 6858000"/>
                <a:gd name="connsiteX153" fmla="*/ 9200466 w 9747620"/>
                <a:gd name="connsiteY153" fmla="*/ 2839449 h 6858000"/>
                <a:gd name="connsiteX154" fmla="*/ 9193953 w 9747620"/>
                <a:gd name="connsiteY154" fmla="*/ 2814958 h 6858000"/>
                <a:gd name="connsiteX155" fmla="*/ 9186993 w 9747620"/>
                <a:gd name="connsiteY155" fmla="*/ 2790276 h 6858000"/>
                <a:gd name="connsiteX156" fmla="*/ 9172628 w 9747620"/>
                <a:gd name="connsiteY156" fmla="*/ 2740621 h 6858000"/>
                <a:gd name="connsiteX157" fmla="*/ 9035082 w 9747620"/>
                <a:gd name="connsiteY157" fmla="*/ 2347463 h 6858000"/>
                <a:gd name="connsiteX158" fmla="*/ 8952118 w 9747620"/>
                <a:gd name="connsiteY158" fmla="*/ 2155413 h 6858000"/>
                <a:gd name="connsiteX159" fmla="*/ 8929948 w 9747620"/>
                <a:gd name="connsiteY159" fmla="*/ 2107915 h 6858000"/>
                <a:gd name="connsiteX160" fmla="*/ 8907429 w 9747620"/>
                <a:gd name="connsiteY160" fmla="*/ 2060753 h 6858000"/>
                <a:gd name="connsiteX161" fmla="*/ 8860404 w 9747620"/>
                <a:gd name="connsiteY161" fmla="*/ 1966478 h 6858000"/>
                <a:gd name="connsiteX162" fmla="*/ 8760788 w 9747620"/>
                <a:gd name="connsiteY162" fmla="*/ 1780274 h 6858000"/>
                <a:gd name="connsiteX163" fmla="*/ 8734740 w 9747620"/>
                <a:gd name="connsiteY163" fmla="*/ 1734311 h 6858000"/>
                <a:gd name="connsiteX164" fmla="*/ 8708046 w 9747620"/>
                <a:gd name="connsiteY164" fmla="*/ 1687963 h 6858000"/>
                <a:gd name="connsiteX165" fmla="*/ 8654062 w 9747620"/>
                <a:gd name="connsiteY165" fmla="*/ 1597234 h 6858000"/>
                <a:gd name="connsiteX166" fmla="*/ 8540278 w 9747620"/>
                <a:gd name="connsiteY166" fmla="*/ 1418077 h 6858000"/>
                <a:gd name="connsiteX167" fmla="*/ 8510701 w 9747620"/>
                <a:gd name="connsiteY167" fmla="*/ 1373695 h 6858000"/>
                <a:gd name="connsiteX168" fmla="*/ 8480676 w 9747620"/>
                <a:gd name="connsiteY168" fmla="*/ 1329457 h 6858000"/>
                <a:gd name="connsiteX169" fmla="*/ 8419782 w 9747620"/>
                <a:gd name="connsiteY169" fmla="*/ 1242275 h 6858000"/>
                <a:gd name="connsiteX170" fmla="*/ 8292478 w 9747620"/>
                <a:gd name="connsiteY170" fmla="*/ 1069875 h 6858000"/>
                <a:gd name="connsiteX171" fmla="*/ 8259620 w 9747620"/>
                <a:gd name="connsiteY171" fmla="*/ 1027123 h 6858000"/>
                <a:gd name="connsiteX172" fmla="*/ 8243416 w 9747620"/>
                <a:gd name="connsiteY172" fmla="*/ 1006130 h 6858000"/>
                <a:gd name="connsiteX173" fmla="*/ 8227110 w 9747620"/>
                <a:gd name="connsiteY173" fmla="*/ 985473 h 6858000"/>
                <a:gd name="connsiteX174" fmla="*/ 8159604 w 9747620"/>
                <a:gd name="connsiteY174" fmla="*/ 902029 h 6858000"/>
                <a:gd name="connsiteX175" fmla="*/ 8020022 w 9747620"/>
                <a:gd name="connsiteY175" fmla="*/ 738209 h 6858000"/>
                <a:gd name="connsiteX176" fmla="*/ 7984182 w 9747620"/>
                <a:gd name="connsiteY176" fmla="*/ 697901 h 6858000"/>
                <a:gd name="connsiteX177" fmla="*/ 7948043 w 9747620"/>
                <a:gd name="connsiteY177" fmla="*/ 657976 h 6858000"/>
                <a:gd name="connsiteX178" fmla="*/ 7874324 w 9747620"/>
                <a:gd name="connsiteY178" fmla="*/ 578607 h 6858000"/>
                <a:gd name="connsiteX179" fmla="*/ 7723308 w 9747620"/>
                <a:gd name="connsiteY179" fmla="*/ 424085 h 6858000"/>
                <a:gd name="connsiteX180" fmla="*/ 7565532 w 9747620"/>
                <a:gd name="connsiteY180" fmla="*/ 275602 h 6858000"/>
                <a:gd name="connsiteX181" fmla="*/ 1832515 w 9747620"/>
                <a:gd name="connsiteY181" fmla="*/ 0 h 6858000"/>
                <a:gd name="connsiteX182" fmla="*/ 2158449 w 9747620"/>
                <a:gd name="connsiteY182" fmla="*/ 0 h 6858000"/>
                <a:gd name="connsiteX183" fmla="*/ 2108797 w 9747620"/>
                <a:gd name="connsiteY183" fmla="*/ 37845 h 6858000"/>
                <a:gd name="connsiteX184" fmla="*/ 1942830 w 9747620"/>
                <a:gd name="connsiteY184" fmla="*/ 177587 h 6858000"/>
                <a:gd name="connsiteX185" fmla="*/ 1633191 w 9747620"/>
                <a:gd name="connsiteY185" fmla="*/ 477909 h 6858000"/>
                <a:gd name="connsiteX186" fmla="*/ 702686 w 9747620"/>
                <a:gd name="connsiteY186" fmla="*/ 1889935 h 6858000"/>
                <a:gd name="connsiteX187" fmla="*/ 551769 w 9747620"/>
                <a:gd name="connsiteY187" fmla="*/ 2281416 h 6858000"/>
                <a:gd name="connsiteX188" fmla="*/ 438383 w 9747620"/>
                <a:gd name="connsiteY188" fmla="*/ 2682772 h 6858000"/>
                <a:gd name="connsiteX189" fmla="*/ 397124 w 9747620"/>
                <a:gd name="connsiteY189" fmla="*/ 2887044 h 6858000"/>
                <a:gd name="connsiteX190" fmla="*/ 365658 w 9747620"/>
                <a:gd name="connsiteY190" fmla="*/ 3093424 h 6858000"/>
                <a:gd name="connsiteX191" fmla="*/ 332105 w 9747620"/>
                <a:gd name="connsiteY191" fmla="*/ 3509828 h 6858000"/>
                <a:gd name="connsiteX192" fmla="*/ 383653 w 9747620"/>
                <a:gd name="connsiteY192" fmla="*/ 4346327 h 6858000"/>
                <a:gd name="connsiteX193" fmla="*/ 422327 w 9747620"/>
                <a:gd name="connsiteY193" fmla="*/ 4552900 h 6858000"/>
                <a:gd name="connsiteX194" fmla="*/ 472184 w 9747620"/>
                <a:gd name="connsiteY194" fmla="*/ 4757939 h 6858000"/>
                <a:gd name="connsiteX195" fmla="*/ 533078 w 9747620"/>
                <a:gd name="connsiteY195" fmla="*/ 4960916 h 6858000"/>
                <a:gd name="connsiteX196" fmla="*/ 604710 w 9747620"/>
                <a:gd name="connsiteY196" fmla="*/ 5160875 h 6858000"/>
                <a:gd name="connsiteX197" fmla="*/ 996766 w 9747620"/>
                <a:gd name="connsiteY197" fmla="*/ 5920640 h 6858000"/>
                <a:gd name="connsiteX198" fmla="*/ 1549183 w 9747620"/>
                <a:gd name="connsiteY198" fmla="*/ 6586417 h 6858000"/>
                <a:gd name="connsiteX199" fmla="*/ 1709890 w 9747620"/>
                <a:gd name="connsiteY199" fmla="*/ 6734063 h 6858000"/>
                <a:gd name="connsiteX200" fmla="*/ 1859761 w 9747620"/>
                <a:gd name="connsiteY200" fmla="*/ 6858000 h 6858000"/>
                <a:gd name="connsiteX201" fmla="*/ 1671798 w 9747620"/>
                <a:gd name="connsiteY201" fmla="*/ 6858000 h 6858000"/>
                <a:gd name="connsiteX202" fmla="*/ 1628044 w 9747620"/>
                <a:gd name="connsiteY202" fmla="*/ 6822717 h 6858000"/>
                <a:gd name="connsiteX203" fmla="*/ 1459756 w 9747620"/>
                <a:gd name="connsiteY203" fmla="*/ 6674223 h 6858000"/>
                <a:gd name="connsiteX204" fmla="*/ 402543 w 9747620"/>
                <a:gd name="connsiteY204" fmla="*/ 5241588 h 6858000"/>
                <a:gd name="connsiteX205" fmla="*/ 311923 w 9747620"/>
                <a:gd name="connsiteY205" fmla="*/ 5036741 h 6858000"/>
                <a:gd name="connsiteX206" fmla="*/ 232140 w 9747620"/>
                <a:gd name="connsiteY206" fmla="*/ 4827483 h 6858000"/>
                <a:gd name="connsiteX207" fmla="*/ 163392 w 9747620"/>
                <a:gd name="connsiteY207" fmla="*/ 4613913 h 6858000"/>
                <a:gd name="connsiteX208" fmla="*/ 106823 w 9747620"/>
                <a:gd name="connsiteY208" fmla="*/ 4396365 h 6858000"/>
                <a:gd name="connsiteX209" fmla="*/ 29326 w 9747620"/>
                <a:gd name="connsiteY209" fmla="*/ 3954702 h 6858000"/>
                <a:gd name="connsiteX210" fmla="*/ 8647 w 9747620"/>
                <a:gd name="connsiteY210" fmla="*/ 3730971 h 6858000"/>
                <a:gd name="connsiteX211" fmla="*/ 2880 w 9747620"/>
                <a:gd name="connsiteY211" fmla="*/ 3618674 h 6858000"/>
                <a:gd name="connsiteX212" fmla="*/ 296 w 9747620"/>
                <a:gd name="connsiteY212" fmla="*/ 3506425 h 6858000"/>
                <a:gd name="connsiteX213" fmla="*/ 20030 w 9747620"/>
                <a:gd name="connsiteY213" fmla="*/ 3056711 h 6858000"/>
                <a:gd name="connsiteX214" fmla="*/ 48664 w 9747620"/>
                <a:gd name="connsiteY214" fmla="*/ 2832980 h 6858000"/>
                <a:gd name="connsiteX215" fmla="*/ 89922 w 9747620"/>
                <a:gd name="connsiteY215" fmla="*/ 2610639 h 6858000"/>
                <a:gd name="connsiteX216" fmla="*/ 211163 w 9747620"/>
                <a:gd name="connsiteY216" fmla="*/ 2174343 h 6858000"/>
                <a:gd name="connsiteX217" fmla="*/ 379129 w 9747620"/>
                <a:gd name="connsiteY217" fmla="*/ 1754393 h 6858000"/>
                <a:gd name="connsiteX218" fmla="*/ 841424 w 9747620"/>
                <a:gd name="connsiteY218" fmla="*/ 976270 h 6858000"/>
                <a:gd name="connsiteX219" fmla="*/ 1130234 w 9747620"/>
                <a:gd name="connsiteY219" fmla="*/ 625768 h 6858000"/>
                <a:gd name="connsiteX220" fmla="*/ 1452897 w 9747620"/>
                <a:gd name="connsiteY220" fmla="*/ 305748 h 6858000"/>
                <a:gd name="connsiteX221" fmla="*/ 1805682 w 9747620"/>
                <a:gd name="connsiteY221" fmla="*/ 18752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</a:cxnLst>
              <a:rect l="l" t="t" r="r" b="b"/>
              <a:pathLst>
                <a:path w="9747620" h="6858000">
                  <a:moveTo>
                    <a:pt x="7235453" y="0"/>
                  </a:moveTo>
                  <a:lnTo>
                    <a:pt x="7548130" y="0"/>
                  </a:lnTo>
                  <a:lnTo>
                    <a:pt x="7710334" y="111973"/>
                  </a:lnTo>
                  <a:cubicBezTo>
                    <a:pt x="7770781" y="157314"/>
                    <a:pt x="7830282" y="203517"/>
                    <a:pt x="7889188" y="251542"/>
                  </a:cubicBezTo>
                  <a:cubicBezTo>
                    <a:pt x="7947894" y="299470"/>
                    <a:pt x="8005557" y="348453"/>
                    <a:pt x="8061828" y="398586"/>
                  </a:cubicBezTo>
                  <a:cubicBezTo>
                    <a:pt x="8090013" y="423605"/>
                    <a:pt x="8117948" y="448816"/>
                    <a:pt x="8145637" y="474218"/>
                  </a:cubicBezTo>
                  <a:cubicBezTo>
                    <a:pt x="8159506" y="486918"/>
                    <a:pt x="8173375" y="499764"/>
                    <a:pt x="8187242" y="512753"/>
                  </a:cubicBezTo>
                  <a:lnTo>
                    <a:pt x="8228402" y="551575"/>
                  </a:lnTo>
                  <a:cubicBezTo>
                    <a:pt x="8283082" y="603577"/>
                    <a:pt x="8336569" y="656778"/>
                    <a:pt x="8389211" y="710937"/>
                  </a:cubicBezTo>
                  <a:cubicBezTo>
                    <a:pt x="8415458" y="738065"/>
                    <a:pt x="8441455" y="765432"/>
                    <a:pt x="8467206" y="793088"/>
                  </a:cubicBezTo>
                  <a:lnTo>
                    <a:pt x="8486791" y="814223"/>
                  </a:lnTo>
                  <a:lnTo>
                    <a:pt x="8505979" y="835409"/>
                  </a:lnTo>
                  <a:lnTo>
                    <a:pt x="8543509" y="877346"/>
                  </a:lnTo>
                  <a:cubicBezTo>
                    <a:pt x="8593418" y="933423"/>
                    <a:pt x="8642579" y="990601"/>
                    <a:pt x="8690549" y="1048978"/>
                  </a:cubicBezTo>
                  <a:cubicBezTo>
                    <a:pt x="8714558" y="1078168"/>
                    <a:pt x="8738368" y="1107644"/>
                    <a:pt x="8761732" y="1137502"/>
                  </a:cubicBezTo>
                  <a:lnTo>
                    <a:pt x="8796379" y="1182077"/>
                  </a:lnTo>
                  <a:lnTo>
                    <a:pt x="8830678" y="1226986"/>
                  </a:lnTo>
                  <a:cubicBezTo>
                    <a:pt x="8876112" y="1287185"/>
                    <a:pt x="8920304" y="1348532"/>
                    <a:pt x="8963353" y="1410936"/>
                  </a:cubicBezTo>
                  <a:cubicBezTo>
                    <a:pt x="8984727" y="1442137"/>
                    <a:pt x="9005954" y="1473915"/>
                    <a:pt x="9026483" y="1505499"/>
                  </a:cubicBezTo>
                  <a:lnTo>
                    <a:pt x="9057004" y="1552613"/>
                  </a:lnTo>
                  <a:cubicBezTo>
                    <a:pt x="9067245" y="1568525"/>
                    <a:pt x="9077336" y="1584534"/>
                    <a:pt x="9087278" y="1600542"/>
                  </a:cubicBezTo>
                  <a:cubicBezTo>
                    <a:pt x="9127145" y="1664766"/>
                    <a:pt x="9165966" y="1729613"/>
                    <a:pt x="9202851" y="1795515"/>
                  </a:cubicBezTo>
                  <a:cubicBezTo>
                    <a:pt x="9221342" y="1828491"/>
                    <a:pt x="9239437" y="1861417"/>
                    <a:pt x="9257332" y="1894920"/>
                  </a:cubicBezTo>
                  <a:lnTo>
                    <a:pt x="9283778" y="1945436"/>
                  </a:lnTo>
                  <a:lnTo>
                    <a:pt x="9309428" y="1996193"/>
                  </a:lnTo>
                  <a:cubicBezTo>
                    <a:pt x="9343280" y="2064013"/>
                    <a:pt x="9375491" y="2132695"/>
                    <a:pt x="9405714" y="2202191"/>
                  </a:cubicBezTo>
                  <a:cubicBezTo>
                    <a:pt x="9466260" y="2341183"/>
                    <a:pt x="9520493" y="2483053"/>
                    <a:pt x="9566524" y="2627653"/>
                  </a:cubicBezTo>
                  <a:cubicBezTo>
                    <a:pt x="9572289" y="2645675"/>
                    <a:pt x="9578056" y="2663792"/>
                    <a:pt x="9583573" y="2682195"/>
                  </a:cubicBezTo>
                  <a:lnTo>
                    <a:pt x="9591974" y="2709707"/>
                  </a:lnTo>
                  <a:lnTo>
                    <a:pt x="9600027" y="2737650"/>
                  </a:lnTo>
                  <a:cubicBezTo>
                    <a:pt x="9610416" y="2774171"/>
                    <a:pt x="9620358" y="2810884"/>
                    <a:pt x="9629803" y="2847694"/>
                  </a:cubicBezTo>
                  <a:cubicBezTo>
                    <a:pt x="9648692" y="2921312"/>
                    <a:pt x="9665196" y="2995506"/>
                    <a:pt x="9679909" y="3070131"/>
                  </a:cubicBezTo>
                  <a:cubicBezTo>
                    <a:pt x="9683587" y="3088775"/>
                    <a:pt x="9687118" y="3107418"/>
                    <a:pt x="9690498" y="3126159"/>
                  </a:cubicBezTo>
                  <a:lnTo>
                    <a:pt x="9700390" y="3181805"/>
                  </a:lnTo>
                  <a:cubicBezTo>
                    <a:pt x="9703670" y="3201120"/>
                    <a:pt x="9706952" y="3222112"/>
                    <a:pt x="9709685" y="3243392"/>
                  </a:cubicBezTo>
                  <a:lnTo>
                    <a:pt x="9713016" y="3267597"/>
                  </a:lnTo>
                  <a:lnTo>
                    <a:pt x="9716844" y="3294437"/>
                  </a:lnTo>
                  <a:cubicBezTo>
                    <a:pt x="9718186" y="3303926"/>
                    <a:pt x="9719527" y="3313895"/>
                    <a:pt x="9720820" y="3324488"/>
                  </a:cubicBezTo>
                  <a:lnTo>
                    <a:pt x="9722709" y="3340737"/>
                  </a:lnTo>
                  <a:lnTo>
                    <a:pt x="9724301" y="3356361"/>
                  </a:lnTo>
                  <a:lnTo>
                    <a:pt x="9730166" y="3412197"/>
                  </a:lnTo>
                  <a:cubicBezTo>
                    <a:pt x="9732005" y="3430842"/>
                    <a:pt x="9734291" y="3449342"/>
                    <a:pt x="9735783" y="3468083"/>
                  </a:cubicBezTo>
                  <a:lnTo>
                    <a:pt x="9739760" y="3524399"/>
                  </a:lnTo>
                  <a:lnTo>
                    <a:pt x="9741748" y="3552580"/>
                  </a:lnTo>
                  <a:lnTo>
                    <a:pt x="9742742" y="3566672"/>
                  </a:lnTo>
                  <a:lnTo>
                    <a:pt x="9743488" y="3581865"/>
                  </a:lnTo>
                  <a:lnTo>
                    <a:pt x="9744731" y="3611341"/>
                  </a:lnTo>
                  <a:lnTo>
                    <a:pt x="9745725" y="3639715"/>
                  </a:lnTo>
                  <a:cubicBezTo>
                    <a:pt x="9746868" y="3677579"/>
                    <a:pt x="9747514" y="3715587"/>
                    <a:pt x="9747613" y="3753786"/>
                  </a:cubicBezTo>
                  <a:cubicBezTo>
                    <a:pt x="9747763" y="3830232"/>
                    <a:pt x="9745675" y="3906870"/>
                    <a:pt x="9740405" y="3984609"/>
                  </a:cubicBezTo>
                  <a:lnTo>
                    <a:pt x="9736329" y="4038434"/>
                  </a:lnTo>
                  <a:cubicBezTo>
                    <a:pt x="9735087" y="4055976"/>
                    <a:pt x="9733794" y="4076346"/>
                    <a:pt x="9731408" y="4099446"/>
                  </a:cubicBezTo>
                  <a:lnTo>
                    <a:pt x="9717987" y="4213325"/>
                  </a:lnTo>
                  <a:cubicBezTo>
                    <a:pt x="9717441" y="4217926"/>
                    <a:pt x="9716943" y="4222527"/>
                    <a:pt x="9716297" y="4227129"/>
                  </a:cubicBezTo>
                  <a:lnTo>
                    <a:pt x="9714110" y="4240981"/>
                  </a:lnTo>
                  <a:lnTo>
                    <a:pt x="9709785" y="4268731"/>
                  </a:lnTo>
                  <a:lnTo>
                    <a:pt x="9701086" y="4324185"/>
                  </a:lnTo>
                  <a:lnTo>
                    <a:pt x="9698699" y="4338994"/>
                  </a:lnTo>
                  <a:lnTo>
                    <a:pt x="9695966" y="4355050"/>
                  </a:lnTo>
                  <a:cubicBezTo>
                    <a:pt x="9694077" y="4365547"/>
                    <a:pt x="9692188" y="4375516"/>
                    <a:pt x="9690299" y="4385054"/>
                  </a:cubicBezTo>
                  <a:lnTo>
                    <a:pt x="9679909" y="4437919"/>
                  </a:lnTo>
                  <a:cubicBezTo>
                    <a:pt x="9677871" y="4448320"/>
                    <a:pt x="9675735" y="4458097"/>
                    <a:pt x="9673647" y="4468162"/>
                  </a:cubicBezTo>
                  <a:lnTo>
                    <a:pt x="9667532" y="4496296"/>
                  </a:lnTo>
                  <a:cubicBezTo>
                    <a:pt x="9663406" y="4514941"/>
                    <a:pt x="9659081" y="4533585"/>
                    <a:pt x="9654658" y="4552277"/>
                  </a:cubicBezTo>
                  <a:cubicBezTo>
                    <a:pt x="9645760" y="4589613"/>
                    <a:pt x="9636265" y="4627045"/>
                    <a:pt x="9625876" y="4664478"/>
                  </a:cubicBezTo>
                  <a:cubicBezTo>
                    <a:pt x="9605048" y="4739247"/>
                    <a:pt x="9581088" y="4814303"/>
                    <a:pt x="9552803" y="4888737"/>
                  </a:cubicBezTo>
                  <a:cubicBezTo>
                    <a:pt x="9524668" y="4962930"/>
                    <a:pt x="9492109" y="5037459"/>
                    <a:pt x="9452639" y="5110934"/>
                  </a:cubicBezTo>
                  <a:cubicBezTo>
                    <a:pt x="9432905" y="5147695"/>
                    <a:pt x="9411431" y="5184169"/>
                    <a:pt x="9388017" y="5220020"/>
                  </a:cubicBezTo>
                  <a:cubicBezTo>
                    <a:pt x="9382201" y="5228982"/>
                    <a:pt x="9376236" y="5237945"/>
                    <a:pt x="9370073" y="5246811"/>
                  </a:cubicBezTo>
                  <a:lnTo>
                    <a:pt x="9360926" y="5260040"/>
                  </a:lnTo>
                  <a:lnTo>
                    <a:pt x="9351829" y="5272646"/>
                  </a:lnTo>
                  <a:cubicBezTo>
                    <a:pt x="9339700" y="5289468"/>
                    <a:pt x="9327174" y="5306387"/>
                    <a:pt x="9313305" y="5323881"/>
                  </a:cubicBezTo>
                  <a:cubicBezTo>
                    <a:pt x="9258625" y="5393042"/>
                    <a:pt x="9196489" y="5455445"/>
                    <a:pt x="9130375" y="5510802"/>
                  </a:cubicBezTo>
                  <a:cubicBezTo>
                    <a:pt x="9097319" y="5538505"/>
                    <a:pt x="9063268" y="5564530"/>
                    <a:pt x="9028422" y="5588878"/>
                  </a:cubicBezTo>
                  <a:cubicBezTo>
                    <a:pt x="9019723" y="5595109"/>
                    <a:pt x="9011074" y="5600909"/>
                    <a:pt x="9002424" y="5606707"/>
                  </a:cubicBezTo>
                  <a:cubicBezTo>
                    <a:pt x="8993774" y="5612603"/>
                    <a:pt x="8985124" y="5618211"/>
                    <a:pt x="8976525" y="5623866"/>
                  </a:cubicBezTo>
                  <a:cubicBezTo>
                    <a:pt x="8959277" y="5635130"/>
                    <a:pt x="8941629" y="5646201"/>
                    <a:pt x="8924181" y="5656793"/>
                  </a:cubicBezTo>
                  <a:cubicBezTo>
                    <a:pt x="8854291" y="5699259"/>
                    <a:pt x="8784946" y="5736451"/>
                    <a:pt x="8717291" y="5771582"/>
                  </a:cubicBezTo>
                  <a:lnTo>
                    <a:pt x="8617129" y="5823105"/>
                  </a:lnTo>
                  <a:lnTo>
                    <a:pt x="8518207" y="5873671"/>
                  </a:lnTo>
                  <a:cubicBezTo>
                    <a:pt x="8391200" y="5939188"/>
                    <a:pt x="8267922" y="6009788"/>
                    <a:pt x="8150558" y="6086761"/>
                  </a:cubicBezTo>
                  <a:cubicBezTo>
                    <a:pt x="8091901" y="6125248"/>
                    <a:pt x="8034736" y="6165317"/>
                    <a:pt x="7979410" y="6207158"/>
                  </a:cubicBezTo>
                  <a:cubicBezTo>
                    <a:pt x="7965739" y="6217750"/>
                    <a:pt x="7951771" y="6228103"/>
                    <a:pt x="7938300" y="6238887"/>
                  </a:cubicBezTo>
                  <a:lnTo>
                    <a:pt x="7897936" y="6271286"/>
                  </a:lnTo>
                  <a:lnTo>
                    <a:pt x="7858367" y="6304357"/>
                  </a:lnTo>
                  <a:lnTo>
                    <a:pt x="7819048" y="6338770"/>
                  </a:lnTo>
                  <a:cubicBezTo>
                    <a:pt x="7804882" y="6351232"/>
                    <a:pt x="7792105" y="6362591"/>
                    <a:pt x="7778882" y="6374477"/>
                  </a:cubicBezTo>
                  <a:lnTo>
                    <a:pt x="7739563" y="6410328"/>
                  </a:lnTo>
                  <a:cubicBezTo>
                    <a:pt x="7713366" y="6434485"/>
                    <a:pt x="7687168" y="6459120"/>
                    <a:pt x="7660824" y="6484138"/>
                  </a:cubicBezTo>
                  <a:lnTo>
                    <a:pt x="7502302" y="6636360"/>
                  </a:lnTo>
                  <a:lnTo>
                    <a:pt x="7273394" y="6858000"/>
                  </a:lnTo>
                  <a:lnTo>
                    <a:pt x="6780690" y="6858000"/>
                  </a:lnTo>
                  <a:lnTo>
                    <a:pt x="6854939" y="6783597"/>
                  </a:lnTo>
                  <a:cubicBezTo>
                    <a:pt x="6880688" y="6757810"/>
                    <a:pt x="6906338" y="6732265"/>
                    <a:pt x="6932087" y="6705809"/>
                  </a:cubicBezTo>
                  <a:lnTo>
                    <a:pt x="7241130" y="6390965"/>
                  </a:lnTo>
                  <a:lnTo>
                    <a:pt x="7397564" y="6233087"/>
                  </a:lnTo>
                  <a:cubicBezTo>
                    <a:pt x="7424009" y="6206679"/>
                    <a:pt x="7450802" y="6180175"/>
                    <a:pt x="7478142" y="6153670"/>
                  </a:cubicBezTo>
                  <a:lnTo>
                    <a:pt x="7519600" y="6113937"/>
                  </a:lnTo>
                  <a:cubicBezTo>
                    <a:pt x="7533469" y="6100805"/>
                    <a:pt x="7547934" y="6087288"/>
                    <a:pt x="7561207" y="6075067"/>
                  </a:cubicBezTo>
                  <a:lnTo>
                    <a:pt x="7604204" y="6035526"/>
                  </a:lnTo>
                  <a:lnTo>
                    <a:pt x="7648644" y="5996416"/>
                  </a:lnTo>
                  <a:cubicBezTo>
                    <a:pt x="7663608" y="5983570"/>
                    <a:pt x="7678768" y="5971013"/>
                    <a:pt x="7693830" y="5958264"/>
                  </a:cubicBezTo>
                  <a:cubicBezTo>
                    <a:pt x="7708942" y="5945611"/>
                    <a:pt x="7724352" y="5933485"/>
                    <a:pt x="7739662" y="5921073"/>
                  </a:cubicBezTo>
                  <a:cubicBezTo>
                    <a:pt x="7801154" y="5872088"/>
                    <a:pt x="7864234" y="5825502"/>
                    <a:pt x="7928458" y="5781025"/>
                  </a:cubicBezTo>
                  <a:cubicBezTo>
                    <a:pt x="8057005" y="5692164"/>
                    <a:pt x="8190077" y="5611500"/>
                    <a:pt x="8325882" y="5537450"/>
                  </a:cubicBezTo>
                  <a:lnTo>
                    <a:pt x="8424555" y="5484106"/>
                  </a:lnTo>
                  <a:lnTo>
                    <a:pt x="8521737" y="5431289"/>
                  </a:lnTo>
                  <a:cubicBezTo>
                    <a:pt x="8585315" y="5396349"/>
                    <a:pt x="8646456" y="5361840"/>
                    <a:pt x="8702677" y="5325942"/>
                  </a:cubicBezTo>
                  <a:cubicBezTo>
                    <a:pt x="8716795" y="5316931"/>
                    <a:pt x="8730365" y="5308017"/>
                    <a:pt x="8743986" y="5298717"/>
                  </a:cubicBezTo>
                  <a:cubicBezTo>
                    <a:pt x="8750747" y="5294069"/>
                    <a:pt x="8757606" y="5289420"/>
                    <a:pt x="8764167" y="5284723"/>
                  </a:cubicBezTo>
                  <a:cubicBezTo>
                    <a:pt x="8770778" y="5280074"/>
                    <a:pt x="8777440" y="5275377"/>
                    <a:pt x="8783704" y="5270679"/>
                  </a:cubicBezTo>
                  <a:cubicBezTo>
                    <a:pt x="8809155" y="5251987"/>
                    <a:pt x="8833611" y="5232577"/>
                    <a:pt x="8856776" y="5212399"/>
                  </a:cubicBezTo>
                  <a:cubicBezTo>
                    <a:pt x="8903104" y="5172043"/>
                    <a:pt x="8944463" y="5128668"/>
                    <a:pt x="8979856" y="5082081"/>
                  </a:cubicBezTo>
                  <a:cubicBezTo>
                    <a:pt x="8988555" y="5070722"/>
                    <a:pt x="8997602" y="5057973"/>
                    <a:pt x="9006699" y="5044984"/>
                  </a:cubicBezTo>
                  <a:lnTo>
                    <a:pt x="9013509" y="5035254"/>
                  </a:lnTo>
                  <a:lnTo>
                    <a:pt x="9019773" y="5025812"/>
                  </a:lnTo>
                  <a:cubicBezTo>
                    <a:pt x="9023997" y="5019629"/>
                    <a:pt x="9028073" y="5013254"/>
                    <a:pt x="9032050" y="5006833"/>
                  </a:cubicBezTo>
                  <a:cubicBezTo>
                    <a:pt x="9048206" y="4981238"/>
                    <a:pt x="9063417" y="4954542"/>
                    <a:pt x="9077733" y="4926839"/>
                  </a:cubicBezTo>
                  <a:cubicBezTo>
                    <a:pt x="9106415" y="4871434"/>
                    <a:pt x="9131469" y="4812050"/>
                    <a:pt x="9154285" y="4750223"/>
                  </a:cubicBezTo>
                  <a:cubicBezTo>
                    <a:pt x="9176904" y="4688586"/>
                    <a:pt x="9196537" y="4625032"/>
                    <a:pt x="9213936" y="4559945"/>
                  </a:cubicBezTo>
                  <a:cubicBezTo>
                    <a:pt x="9222635" y="4527402"/>
                    <a:pt x="9230887" y="4494523"/>
                    <a:pt x="9238592" y="4461357"/>
                  </a:cubicBezTo>
                  <a:cubicBezTo>
                    <a:pt x="9242419" y="4444773"/>
                    <a:pt x="9246147" y="4428094"/>
                    <a:pt x="9249776" y="4411319"/>
                  </a:cubicBezTo>
                  <a:lnTo>
                    <a:pt x="9255046" y="4386299"/>
                  </a:lnTo>
                  <a:lnTo>
                    <a:pt x="9259718" y="4363342"/>
                  </a:lnTo>
                  <a:lnTo>
                    <a:pt x="9269959" y="4309566"/>
                  </a:lnTo>
                  <a:lnTo>
                    <a:pt x="9274233" y="4286176"/>
                  </a:lnTo>
                  <a:lnTo>
                    <a:pt x="9276022" y="4275489"/>
                  </a:lnTo>
                  <a:lnTo>
                    <a:pt x="9277861" y="4263506"/>
                  </a:lnTo>
                  <a:lnTo>
                    <a:pt x="9286014" y="4211696"/>
                  </a:lnTo>
                  <a:lnTo>
                    <a:pt x="9290092" y="4185767"/>
                  </a:lnTo>
                  <a:lnTo>
                    <a:pt x="9292128" y="4172826"/>
                  </a:lnTo>
                  <a:cubicBezTo>
                    <a:pt x="9292774" y="4168464"/>
                    <a:pt x="9293173" y="4164055"/>
                    <a:pt x="9293720" y="4159693"/>
                  </a:cubicBezTo>
                  <a:lnTo>
                    <a:pt x="9305650" y="4057941"/>
                  </a:lnTo>
                  <a:cubicBezTo>
                    <a:pt x="9306991" y="4045048"/>
                    <a:pt x="9308085" y="4029328"/>
                    <a:pt x="9309378" y="4010779"/>
                  </a:cubicBezTo>
                  <a:lnTo>
                    <a:pt x="9313454" y="3956428"/>
                  </a:lnTo>
                  <a:cubicBezTo>
                    <a:pt x="9318326" y="3889806"/>
                    <a:pt x="9320611" y="3821796"/>
                    <a:pt x="9320811" y="3753546"/>
                  </a:cubicBezTo>
                  <a:cubicBezTo>
                    <a:pt x="9320910" y="3719373"/>
                    <a:pt x="9320513" y="3685056"/>
                    <a:pt x="9319617" y="3650643"/>
                  </a:cubicBezTo>
                  <a:lnTo>
                    <a:pt x="9318176" y="3600030"/>
                  </a:lnTo>
                  <a:lnTo>
                    <a:pt x="9317778" y="3588096"/>
                  </a:lnTo>
                  <a:lnTo>
                    <a:pt x="9316983" y="3575107"/>
                  </a:lnTo>
                  <a:lnTo>
                    <a:pt x="9315443" y="3549130"/>
                  </a:lnTo>
                  <a:lnTo>
                    <a:pt x="9312311" y="3497176"/>
                  </a:lnTo>
                  <a:cubicBezTo>
                    <a:pt x="9311118" y="3479825"/>
                    <a:pt x="9309129" y="3462427"/>
                    <a:pt x="9307587" y="3445029"/>
                  </a:cubicBezTo>
                  <a:lnTo>
                    <a:pt x="9302618" y="3392835"/>
                  </a:lnTo>
                  <a:lnTo>
                    <a:pt x="9301574" y="3381476"/>
                  </a:lnTo>
                  <a:lnTo>
                    <a:pt x="9300430" y="3370740"/>
                  </a:lnTo>
                  <a:lnTo>
                    <a:pt x="9297547" y="3346966"/>
                  </a:lnTo>
                  <a:lnTo>
                    <a:pt x="9294017" y="3320030"/>
                  </a:lnTo>
                  <a:lnTo>
                    <a:pt x="9290439" y="3290410"/>
                  </a:lnTo>
                  <a:cubicBezTo>
                    <a:pt x="9288849" y="3275745"/>
                    <a:pt x="9286761" y="3260934"/>
                    <a:pt x="9284275" y="3244544"/>
                  </a:cubicBezTo>
                  <a:lnTo>
                    <a:pt x="9275974" y="3193116"/>
                  </a:lnTo>
                  <a:cubicBezTo>
                    <a:pt x="9273189" y="3176197"/>
                    <a:pt x="9270256" y="3159230"/>
                    <a:pt x="9267224" y="3142264"/>
                  </a:cubicBezTo>
                  <a:cubicBezTo>
                    <a:pt x="9255146" y="3074493"/>
                    <a:pt x="9240929" y="3007057"/>
                    <a:pt x="9225320" y="2939909"/>
                  </a:cubicBezTo>
                  <a:cubicBezTo>
                    <a:pt x="9217465" y="2906311"/>
                    <a:pt x="9209214" y="2872809"/>
                    <a:pt x="9200466" y="2839449"/>
                  </a:cubicBezTo>
                  <a:lnTo>
                    <a:pt x="9193953" y="2814958"/>
                  </a:lnTo>
                  <a:lnTo>
                    <a:pt x="9186993" y="2790276"/>
                  </a:lnTo>
                  <a:cubicBezTo>
                    <a:pt x="9182471" y="2773836"/>
                    <a:pt x="9177599" y="2757252"/>
                    <a:pt x="9172628" y="2740621"/>
                  </a:cubicBezTo>
                  <a:cubicBezTo>
                    <a:pt x="9133110" y="2607859"/>
                    <a:pt x="9087527" y="2476533"/>
                    <a:pt x="9035082" y="2347463"/>
                  </a:cubicBezTo>
                  <a:cubicBezTo>
                    <a:pt x="9008836" y="2282951"/>
                    <a:pt x="8981298" y="2218870"/>
                    <a:pt x="8952118" y="2155413"/>
                  </a:cubicBezTo>
                  <a:lnTo>
                    <a:pt x="8929948" y="2107915"/>
                  </a:lnTo>
                  <a:lnTo>
                    <a:pt x="8907429" y="2060753"/>
                  </a:lnTo>
                  <a:cubicBezTo>
                    <a:pt x="8892170" y="2029408"/>
                    <a:pt x="8876411" y="1997726"/>
                    <a:pt x="8860404" y="1966478"/>
                  </a:cubicBezTo>
                  <a:cubicBezTo>
                    <a:pt x="8828243" y="1903931"/>
                    <a:pt x="8795336" y="1841670"/>
                    <a:pt x="8760788" y="1780274"/>
                  </a:cubicBezTo>
                  <a:lnTo>
                    <a:pt x="8734740" y="1734311"/>
                  </a:lnTo>
                  <a:lnTo>
                    <a:pt x="8708046" y="1687963"/>
                  </a:lnTo>
                  <a:cubicBezTo>
                    <a:pt x="8690300" y="1657337"/>
                    <a:pt x="8672455" y="1627334"/>
                    <a:pt x="8654062" y="1597234"/>
                  </a:cubicBezTo>
                  <a:cubicBezTo>
                    <a:pt x="8617575" y="1536988"/>
                    <a:pt x="8579398" y="1477365"/>
                    <a:pt x="8540278" y="1418077"/>
                  </a:cubicBezTo>
                  <a:lnTo>
                    <a:pt x="8510701" y="1373695"/>
                  </a:lnTo>
                  <a:lnTo>
                    <a:pt x="8480676" y="1329457"/>
                  </a:lnTo>
                  <a:cubicBezTo>
                    <a:pt x="8460643" y="1300269"/>
                    <a:pt x="8440411" y="1271224"/>
                    <a:pt x="8419782" y="1242275"/>
                  </a:cubicBezTo>
                  <a:cubicBezTo>
                    <a:pt x="8378476" y="1184425"/>
                    <a:pt x="8335923" y="1127006"/>
                    <a:pt x="8292478" y="1069875"/>
                  </a:cubicBezTo>
                  <a:lnTo>
                    <a:pt x="8259620" y="1027123"/>
                  </a:lnTo>
                  <a:lnTo>
                    <a:pt x="8243416" y="1006130"/>
                  </a:lnTo>
                  <a:lnTo>
                    <a:pt x="8227110" y="985473"/>
                  </a:lnTo>
                  <a:cubicBezTo>
                    <a:pt x="8204890" y="957483"/>
                    <a:pt x="8182422" y="929684"/>
                    <a:pt x="8159604" y="902029"/>
                  </a:cubicBezTo>
                  <a:cubicBezTo>
                    <a:pt x="8114170" y="846671"/>
                    <a:pt x="8067494" y="792177"/>
                    <a:pt x="8020022" y="738209"/>
                  </a:cubicBezTo>
                  <a:lnTo>
                    <a:pt x="7984182" y="697901"/>
                  </a:lnTo>
                  <a:lnTo>
                    <a:pt x="7948043" y="657976"/>
                  </a:lnTo>
                  <a:cubicBezTo>
                    <a:pt x="7923636" y="631328"/>
                    <a:pt x="7899079" y="604823"/>
                    <a:pt x="7874324" y="578607"/>
                  </a:cubicBezTo>
                  <a:cubicBezTo>
                    <a:pt x="7824714" y="526221"/>
                    <a:pt x="7774608" y="474458"/>
                    <a:pt x="7723308" y="424085"/>
                  </a:cubicBezTo>
                  <a:cubicBezTo>
                    <a:pt x="7672157" y="373808"/>
                    <a:pt x="7619168" y="324153"/>
                    <a:pt x="7565532" y="275602"/>
                  </a:cubicBezTo>
                  <a:close/>
                  <a:moveTo>
                    <a:pt x="1832515" y="0"/>
                  </a:moveTo>
                  <a:lnTo>
                    <a:pt x="2158449" y="0"/>
                  </a:lnTo>
                  <a:lnTo>
                    <a:pt x="2108797" y="37845"/>
                  </a:lnTo>
                  <a:cubicBezTo>
                    <a:pt x="2052253" y="83168"/>
                    <a:pt x="1996914" y="129778"/>
                    <a:pt x="1942830" y="177587"/>
                  </a:cubicBezTo>
                  <a:cubicBezTo>
                    <a:pt x="1834563" y="273109"/>
                    <a:pt x="1731317" y="373472"/>
                    <a:pt x="1633191" y="477909"/>
                  </a:cubicBezTo>
                  <a:cubicBezTo>
                    <a:pt x="1240290" y="896038"/>
                    <a:pt x="927123" y="1375900"/>
                    <a:pt x="702686" y="1889935"/>
                  </a:cubicBezTo>
                  <a:cubicBezTo>
                    <a:pt x="646565" y="2018192"/>
                    <a:pt x="596210" y="2149182"/>
                    <a:pt x="551769" y="2281416"/>
                  </a:cubicBezTo>
                  <a:cubicBezTo>
                    <a:pt x="507429" y="2413700"/>
                    <a:pt x="469451" y="2547613"/>
                    <a:pt x="438383" y="2682772"/>
                  </a:cubicBezTo>
                  <a:cubicBezTo>
                    <a:pt x="423122" y="2750111"/>
                    <a:pt x="409203" y="2818553"/>
                    <a:pt x="397124" y="2887044"/>
                  </a:cubicBezTo>
                  <a:cubicBezTo>
                    <a:pt x="385144" y="2955581"/>
                    <a:pt x="374357" y="3024359"/>
                    <a:pt x="365658" y="3093424"/>
                  </a:cubicBezTo>
                  <a:cubicBezTo>
                    <a:pt x="347813" y="3231506"/>
                    <a:pt x="336727" y="3370260"/>
                    <a:pt x="332105" y="3509828"/>
                  </a:cubicBezTo>
                  <a:cubicBezTo>
                    <a:pt x="322311" y="3788822"/>
                    <a:pt x="339660" y="4068628"/>
                    <a:pt x="383653" y="4346327"/>
                  </a:cubicBezTo>
                  <a:cubicBezTo>
                    <a:pt x="394539" y="4415489"/>
                    <a:pt x="407464" y="4484267"/>
                    <a:pt x="422327" y="4552900"/>
                  </a:cubicBezTo>
                  <a:cubicBezTo>
                    <a:pt x="437041" y="4621534"/>
                    <a:pt x="453693" y="4689881"/>
                    <a:pt x="472184" y="4757939"/>
                  </a:cubicBezTo>
                  <a:cubicBezTo>
                    <a:pt x="490677" y="4825949"/>
                    <a:pt x="511007" y="4893673"/>
                    <a:pt x="533078" y="4960916"/>
                  </a:cubicBezTo>
                  <a:cubicBezTo>
                    <a:pt x="555249" y="5028208"/>
                    <a:pt x="578662" y="5095022"/>
                    <a:pt x="604710" y="5160875"/>
                  </a:cubicBezTo>
                  <a:cubicBezTo>
                    <a:pt x="707358" y="5425298"/>
                    <a:pt x="838443" y="5680902"/>
                    <a:pt x="996766" y="5920640"/>
                  </a:cubicBezTo>
                  <a:cubicBezTo>
                    <a:pt x="1154790" y="6160571"/>
                    <a:pt x="1340404" y="6384350"/>
                    <a:pt x="1549183" y="6586417"/>
                  </a:cubicBezTo>
                  <a:cubicBezTo>
                    <a:pt x="1601365" y="6636982"/>
                    <a:pt x="1654970" y="6686208"/>
                    <a:pt x="1709890" y="6734063"/>
                  </a:cubicBezTo>
                  <a:lnTo>
                    <a:pt x="1859761" y="6858000"/>
                  </a:lnTo>
                  <a:lnTo>
                    <a:pt x="1671798" y="6858000"/>
                  </a:lnTo>
                  <a:lnTo>
                    <a:pt x="1628044" y="6822717"/>
                  </a:lnTo>
                  <a:cubicBezTo>
                    <a:pt x="1570828" y="6774460"/>
                    <a:pt x="1514710" y="6724955"/>
                    <a:pt x="1459756" y="6674223"/>
                  </a:cubicBezTo>
                  <a:cubicBezTo>
                    <a:pt x="1019931" y="6268363"/>
                    <a:pt x="658296" y="5781216"/>
                    <a:pt x="402543" y="5241588"/>
                  </a:cubicBezTo>
                  <a:cubicBezTo>
                    <a:pt x="370231" y="5174103"/>
                    <a:pt x="340306" y="5105661"/>
                    <a:pt x="311923" y="5036741"/>
                  </a:cubicBezTo>
                  <a:cubicBezTo>
                    <a:pt x="283539" y="4967771"/>
                    <a:pt x="256895" y="4897986"/>
                    <a:pt x="232140" y="4827483"/>
                  </a:cubicBezTo>
                  <a:cubicBezTo>
                    <a:pt x="207334" y="4756981"/>
                    <a:pt x="184368" y="4685758"/>
                    <a:pt x="163392" y="4613913"/>
                  </a:cubicBezTo>
                  <a:cubicBezTo>
                    <a:pt x="142514" y="4542020"/>
                    <a:pt x="123624" y="4469360"/>
                    <a:pt x="106823" y="4396365"/>
                  </a:cubicBezTo>
                  <a:cubicBezTo>
                    <a:pt x="73120" y="4250902"/>
                    <a:pt x="47371" y="4103281"/>
                    <a:pt x="29326" y="3954702"/>
                  </a:cubicBezTo>
                  <a:cubicBezTo>
                    <a:pt x="20478" y="3880365"/>
                    <a:pt x="13320" y="3805789"/>
                    <a:pt x="8647" y="3730971"/>
                  </a:cubicBezTo>
                  <a:cubicBezTo>
                    <a:pt x="6311" y="3693587"/>
                    <a:pt x="4322" y="3656106"/>
                    <a:pt x="2880" y="3618674"/>
                  </a:cubicBezTo>
                  <a:cubicBezTo>
                    <a:pt x="1539" y="3581146"/>
                    <a:pt x="694" y="3543809"/>
                    <a:pt x="296" y="3506425"/>
                  </a:cubicBezTo>
                  <a:cubicBezTo>
                    <a:pt x="-1543" y="3356649"/>
                    <a:pt x="5217" y="3206200"/>
                    <a:pt x="20030" y="3056711"/>
                  </a:cubicBezTo>
                  <a:cubicBezTo>
                    <a:pt x="27686" y="2981942"/>
                    <a:pt x="36931" y="2907317"/>
                    <a:pt x="48664" y="2832980"/>
                  </a:cubicBezTo>
                  <a:cubicBezTo>
                    <a:pt x="60395" y="2758642"/>
                    <a:pt x="73716" y="2684784"/>
                    <a:pt x="89922" y="2610639"/>
                  </a:cubicBezTo>
                  <a:cubicBezTo>
                    <a:pt x="121736" y="2462826"/>
                    <a:pt x="162645" y="2317220"/>
                    <a:pt x="211163" y="2174343"/>
                  </a:cubicBezTo>
                  <a:cubicBezTo>
                    <a:pt x="259778" y="2031468"/>
                    <a:pt x="315601" y="1891517"/>
                    <a:pt x="379129" y="1754393"/>
                  </a:cubicBezTo>
                  <a:cubicBezTo>
                    <a:pt x="505540" y="1480433"/>
                    <a:pt x="660930" y="1219318"/>
                    <a:pt x="841424" y="976270"/>
                  </a:cubicBezTo>
                  <a:cubicBezTo>
                    <a:pt x="931498" y="854627"/>
                    <a:pt x="1028182" y="737777"/>
                    <a:pt x="1130234" y="625768"/>
                  </a:cubicBezTo>
                  <a:cubicBezTo>
                    <a:pt x="1232486" y="513855"/>
                    <a:pt x="1340157" y="407117"/>
                    <a:pt x="1452897" y="305748"/>
                  </a:cubicBezTo>
                  <a:cubicBezTo>
                    <a:pt x="1565736" y="204380"/>
                    <a:pt x="1683596" y="108665"/>
                    <a:pt x="1805682" y="1875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DA46556D-445B-4CD0-87A0-02A30BD1B15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08320" y="3985"/>
              <a:ext cx="9767847" cy="6858000"/>
            </a:xfrm>
            <a:custGeom>
              <a:avLst/>
              <a:gdLst>
                <a:gd name="connsiteX0" fmla="*/ 7151367 w 9767847"/>
                <a:gd name="connsiteY0" fmla="*/ 0 h 6858000"/>
                <a:gd name="connsiteX1" fmla="*/ 7881247 w 9767847"/>
                <a:gd name="connsiteY1" fmla="*/ 0 h 6858000"/>
                <a:gd name="connsiteX2" fmla="*/ 7990553 w 9767847"/>
                <a:gd name="connsiteY2" fmla="*/ 81317 h 6858000"/>
                <a:gd name="connsiteX3" fmla="*/ 9767847 w 9767847"/>
                <a:gd name="connsiteY3" fmla="*/ 3649031 h 6858000"/>
                <a:gd name="connsiteX4" fmla="*/ 8652597 w 9767847"/>
                <a:gd name="connsiteY4" fmla="*/ 6590005 h 6858000"/>
                <a:gd name="connsiteX5" fmla="*/ 8395306 w 9767847"/>
                <a:gd name="connsiteY5" fmla="*/ 6858000 h 6858000"/>
                <a:gd name="connsiteX6" fmla="*/ 6762603 w 9767847"/>
                <a:gd name="connsiteY6" fmla="*/ 6858000 h 6858000"/>
                <a:gd name="connsiteX7" fmla="*/ 6765962 w 9767847"/>
                <a:gd name="connsiteY7" fmla="*/ 6854844 h 6858000"/>
                <a:gd name="connsiteX8" fmla="*/ 6804586 w 9767847"/>
                <a:gd name="connsiteY8" fmla="*/ 6817103 h 6858000"/>
                <a:gd name="connsiteX9" fmla="*/ 6881735 w 9767847"/>
                <a:gd name="connsiteY9" fmla="*/ 6741197 h 6858000"/>
                <a:gd name="connsiteX10" fmla="*/ 6958883 w 9767847"/>
                <a:gd name="connsiteY10" fmla="*/ 6664822 h 6858000"/>
                <a:gd name="connsiteX11" fmla="*/ 7267925 w 9767847"/>
                <a:gd name="connsiteY11" fmla="*/ 6355694 h 6858000"/>
                <a:gd name="connsiteX12" fmla="*/ 7424360 w 9767847"/>
                <a:gd name="connsiteY12" fmla="*/ 6200685 h 6858000"/>
                <a:gd name="connsiteX13" fmla="*/ 7504938 w 9767847"/>
                <a:gd name="connsiteY13" fmla="*/ 6122708 h 6858000"/>
                <a:gd name="connsiteX14" fmla="*/ 7546396 w 9767847"/>
                <a:gd name="connsiteY14" fmla="*/ 6083697 h 6858000"/>
                <a:gd name="connsiteX15" fmla="*/ 7588002 w 9767847"/>
                <a:gd name="connsiteY15" fmla="*/ 6045532 h 6858000"/>
                <a:gd name="connsiteX16" fmla="*/ 7631000 w 9767847"/>
                <a:gd name="connsiteY16" fmla="*/ 6006709 h 6858000"/>
                <a:gd name="connsiteX17" fmla="*/ 7675440 w 9767847"/>
                <a:gd name="connsiteY17" fmla="*/ 5968309 h 6858000"/>
                <a:gd name="connsiteX18" fmla="*/ 7720626 w 9767847"/>
                <a:gd name="connsiteY18" fmla="*/ 5930851 h 6858000"/>
                <a:gd name="connsiteX19" fmla="*/ 7766458 w 9767847"/>
                <a:gd name="connsiteY19" fmla="*/ 5894334 h 6858000"/>
                <a:gd name="connsiteX20" fmla="*/ 7955254 w 9767847"/>
                <a:gd name="connsiteY20" fmla="*/ 5756828 h 6858000"/>
                <a:gd name="connsiteX21" fmla="*/ 8352678 w 9767847"/>
                <a:gd name="connsiteY21" fmla="*/ 5517630 h 6858000"/>
                <a:gd name="connsiteX22" fmla="*/ 8451350 w 9767847"/>
                <a:gd name="connsiteY22" fmla="*/ 5465254 h 6858000"/>
                <a:gd name="connsiteX23" fmla="*/ 8548532 w 9767847"/>
                <a:gd name="connsiteY23" fmla="*/ 5413395 h 6858000"/>
                <a:gd name="connsiteX24" fmla="*/ 8729473 w 9767847"/>
                <a:gd name="connsiteY24" fmla="*/ 5309961 h 6858000"/>
                <a:gd name="connsiteX25" fmla="*/ 8770781 w 9767847"/>
                <a:gd name="connsiteY25" fmla="*/ 5283232 h 6858000"/>
                <a:gd name="connsiteX26" fmla="*/ 8790964 w 9767847"/>
                <a:gd name="connsiteY26" fmla="*/ 5269492 h 6858000"/>
                <a:gd name="connsiteX27" fmla="*/ 8810499 w 9767847"/>
                <a:gd name="connsiteY27" fmla="*/ 5255703 h 6858000"/>
                <a:gd name="connsiteX28" fmla="*/ 8883571 w 9767847"/>
                <a:gd name="connsiteY28" fmla="*/ 5198479 h 6858000"/>
                <a:gd name="connsiteX29" fmla="*/ 9006651 w 9767847"/>
                <a:gd name="connsiteY29" fmla="*/ 5070527 h 6858000"/>
                <a:gd name="connsiteX30" fmla="*/ 9033494 w 9767847"/>
                <a:gd name="connsiteY30" fmla="*/ 5034105 h 6858000"/>
                <a:gd name="connsiteX31" fmla="*/ 9040305 w 9767847"/>
                <a:gd name="connsiteY31" fmla="*/ 5024551 h 6858000"/>
                <a:gd name="connsiteX32" fmla="*/ 9046568 w 9767847"/>
                <a:gd name="connsiteY32" fmla="*/ 5015281 h 6858000"/>
                <a:gd name="connsiteX33" fmla="*/ 9058846 w 9767847"/>
                <a:gd name="connsiteY33" fmla="*/ 4996645 h 6858000"/>
                <a:gd name="connsiteX34" fmla="*/ 9104529 w 9767847"/>
                <a:gd name="connsiteY34" fmla="*/ 4918105 h 6858000"/>
                <a:gd name="connsiteX35" fmla="*/ 9181081 w 9767847"/>
                <a:gd name="connsiteY35" fmla="*/ 4744694 h 6858000"/>
                <a:gd name="connsiteX36" fmla="*/ 9240731 w 9767847"/>
                <a:gd name="connsiteY36" fmla="*/ 4557872 h 6858000"/>
                <a:gd name="connsiteX37" fmla="*/ 9265388 w 9767847"/>
                <a:gd name="connsiteY37" fmla="*/ 4461073 h 6858000"/>
                <a:gd name="connsiteX38" fmla="*/ 9276571 w 9767847"/>
                <a:gd name="connsiteY38" fmla="*/ 4411943 h 6858000"/>
                <a:gd name="connsiteX39" fmla="*/ 9281841 w 9767847"/>
                <a:gd name="connsiteY39" fmla="*/ 4387379 h 6858000"/>
                <a:gd name="connsiteX40" fmla="*/ 9286513 w 9767847"/>
                <a:gd name="connsiteY40" fmla="*/ 4364838 h 6858000"/>
                <a:gd name="connsiteX41" fmla="*/ 9296754 w 9767847"/>
                <a:gd name="connsiteY41" fmla="*/ 4312038 h 6858000"/>
                <a:gd name="connsiteX42" fmla="*/ 9301029 w 9767847"/>
                <a:gd name="connsiteY42" fmla="*/ 4289074 h 6858000"/>
                <a:gd name="connsiteX43" fmla="*/ 9302818 w 9767847"/>
                <a:gd name="connsiteY43" fmla="*/ 4278581 h 6858000"/>
                <a:gd name="connsiteX44" fmla="*/ 9304658 w 9767847"/>
                <a:gd name="connsiteY44" fmla="*/ 4266816 h 6858000"/>
                <a:gd name="connsiteX45" fmla="*/ 9312810 w 9767847"/>
                <a:gd name="connsiteY45" fmla="*/ 4215945 h 6858000"/>
                <a:gd name="connsiteX46" fmla="*/ 9316887 w 9767847"/>
                <a:gd name="connsiteY46" fmla="*/ 4190486 h 6858000"/>
                <a:gd name="connsiteX47" fmla="*/ 9318923 w 9767847"/>
                <a:gd name="connsiteY47" fmla="*/ 4177780 h 6858000"/>
                <a:gd name="connsiteX48" fmla="*/ 9320515 w 9767847"/>
                <a:gd name="connsiteY48" fmla="*/ 4164886 h 6858000"/>
                <a:gd name="connsiteX49" fmla="*/ 9332445 w 9767847"/>
                <a:gd name="connsiteY49" fmla="*/ 4064981 h 6858000"/>
                <a:gd name="connsiteX50" fmla="*/ 9336173 w 9767847"/>
                <a:gd name="connsiteY50" fmla="*/ 4018676 h 6858000"/>
                <a:gd name="connsiteX51" fmla="*/ 9340199 w 9767847"/>
                <a:gd name="connsiteY51" fmla="*/ 3965171 h 6858000"/>
                <a:gd name="connsiteX52" fmla="*/ 9347557 w 9767847"/>
                <a:gd name="connsiteY52" fmla="*/ 3765972 h 6858000"/>
                <a:gd name="connsiteX53" fmla="*/ 9346364 w 9767847"/>
                <a:gd name="connsiteY53" fmla="*/ 3664938 h 6858000"/>
                <a:gd name="connsiteX54" fmla="*/ 9344921 w 9767847"/>
                <a:gd name="connsiteY54" fmla="*/ 3615243 h 6858000"/>
                <a:gd name="connsiteX55" fmla="*/ 9344524 w 9767847"/>
                <a:gd name="connsiteY55" fmla="*/ 3603526 h 6858000"/>
                <a:gd name="connsiteX56" fmla="*/ 9343728 w 9767847"/>
                <a:gd name="connsiteY56" fmla="*/ 3590774 h 6858000"/>
                <a:gd name="connsiteX57" fmla="*/ 9342188 w 9767847"/>
                <a:gd name="connsiteY57" fmla="*/ 3565268 h 6858000"/>
                <a:gd name="connsiteX58" fmla="*/ 9339056 w 9767847"/>
                <a:gd name="connsiteY58" fmla="*/ 3514256 h 6858000"/>
                <a:gd name="connsiteX59" fmla="*/ 9334334 w 9767847"/>
                <a:gd name="connsiteY59" fmla="*/ 3463057 h 6858000"/>
                <a:gd name="connsiteX60" fmla="*/ 9329363 w 9767847"/>
                <a:gd name="connsiteY60" fmla="*/ 3411810 h 6858000"/>
                <a:gd name="connsiteX61" fmla="*/ 9328319 w 9767847"/>
                <a:gd name="connsiteY61" fmla="*/ 3400657 h 6858000"/>
                <a:gd name="connsiteX62" fmla="*/ 9327177 w 9767847"/>
                <a:gd name="connsiteY62" fmla="*/ 3390116 h 6858000"/>
                <a:gd name="connsiteX63" fmla="*/ 9324293 w 9767847"/>
                <a:gd name="connsiteY63" fmla="*/ 3366774 h 6858000"/>
                <a:gd name="connsiteX64" fmla="*/ 9320763 w 9767847"/>
                <a:gd name="connsiteY64" fmla="*/ 3340329 h 6858000"/>
                <a:gd name="connsiteX65" fmla="*/ 9317184 w 9767847"/>
                <a:gd name="connsiteY65" fmla="*/ 3311245 h 6858000"/>
                <a:gd name="connsiteX66" fmla="*/ 9311021 w 9767847"/>
                <a:gd name="connsiteY66" fmla="*/ 3266211 h 6858000"/>
                <a:gd name="connsiteX67" fmla="*/ 9302719 w 9767847"/>
                <a:gd name="connsiteY67" fmla="*/ 3215717 h 6858000"/>
                <a:gd name="connsiteX68" fmla="*/ 9293970 w 9767847"/>
                <a:gd name="connsiteY68" fmla="*/ 3165789 h 6858000"/>
                <a:gd name="connsiteX69" fmla="*/ 9252065 w 9767847"/>
                <a:gd name="connsiteY69" fmla="*/ 2967107 h 6858000"/>
                <a:gd name="connsiteX70" fmla="*/ 9227211 w 9767847"/>
                <a:gd name="connsiteY70" fmla="*/ 2868473 h 6858000"/>
                <a:gd name="connsiteX71" fmla="*/ 9220699 w 9767847"/>
                <a:gd name="connsiteY71" fmla="*/ 2844426 h 6858000"/>
                <a:gd name="connsiteX72" fmla="*/ 9213740 w 9767847"/>
                <a:gd name="connsiteY72" fmla="*/ 2820191 h 6858000"/>
                <a:gd name="connsiteX73" fmla="*/ 9199374 w 9767847"/>
                <a:gd name="connsiteY73" fmla="*/ 2771438 h 6858000"/>
                <a:gd name="connsiteX74" fmla="*/ 9061829 w 9767847"/>
                <a:gd name="connsiteY74" fmla="*/ 2385418 h 6858000"/>
                <a:gd name="connsiteX75" fmla="*/ 8978865 w 9767847"/>
                <a:gd name="connsiteY75" fmla="*/ 2196855 h 6858000"/>
                <a:gd name="connsiteX76" fmla="*/ 8956694 w 9767847"/>
                <a:gd name="connsiteY76" fmla="*/ 2150219 h 6858000"/>
                <a:gd name="connsiteX77" fmla="*/ 8934176 w 9767847"/>
                <a:gd name="connsiteY77" fmla="*/ 2103914 h 6858000"/>
                <a:gd name="connsiteX78" fmla="*/ 8887151 w 9767847"/>
                <a:gd name="connsiteY78" fmla="*/ 2011350 h 6858000"/>
                <a:gd name="connsiteX79" fmla="*/ 8787533 w 9767847"/>
                <a:gd name="connsiteY79" fmla="*/ 1828527 h 6858000"/>
                <a:gd name="connsiteX80" fmla="*/ 8761485 w 9767847"/>
                <a:gd name="connsiteY80" fmla="*/ 1783398 h 6858000"/>
                <a:gd name="connsiteX81" fmla="*/ 8734791 w 9767847"/>
                <a:gd name="connsiteY81" fmla="*/ 1737893 h 6858000"/>
                <a:gd name="connsiteX82" fmla="*/ 8680808 w 9767847"/>
                <a:gd name="connsiteY82" fmla="*/ 1648812 h 6858000"/>
                <a:gd name="connsiteX83" fmla="*/ 8567024 w 9767847"/>
                <a:gd name="connsiteY83" fmla="*/ 1472906 h 6858000"/>
                <a:gd name="connsiteX84" fmla="*/ 8537446 w 9767847"/>
                <a:gd name="connsiteY84" fmla="*/ 1429330 h 6858000"/>
                <a:gd name="connsiteX85" fmla="*/ 8507423 w 9767847"/>
                <a:gd name="connsiteY85" fmla="*/ 1385896 h 6858000"/>
                <a:gd name="connsiteX86" fmla="*/ 8446529 w 9767847"/>
                <a:gd name="connsiteY86" fmla="*/ 1300295 h 6858000"/>
                <a:gd name="connsiteX87" fmla="*/ 8319224 w 9767847"/>
                <a:gd name="connsiteY87" fmla="*/ 1131026 h 6858000"/>
                <a:gd name="connsiteX88" fmla="*/ 8286366 w 9767847"/>
                <a:gd name="connsiteY88" fmla="*/ 1089050 h 6858000"/>
                <a:gd name="connsiteX89" fmla="*/ 8270161 w 9767847"/>
                <a:gd name="connsiteY89" fmla="*/ 1068439 h 6858000"/>
                <a:gd name="connsiteX90" fmla="*/ 8253856 w 9767847"/>
                <a:gd name="connsiteY90" fmla="*/ 1048156 h 6858000"/>
                <a:gd name="connsiteX91" fmla="*/ 8186352 w 9767847"/>
                <a:gd name="connsiteY91" fmla="*/ 966275 h 6858000"/>
                <a:gd name="connsiteX92" fmla="*/ 8046768 w 9767847"/>
                <a:gd name="connsiteY92" fmla="*/ 805429 h 6858000"/>
                <a:gd name="connsiteX93" fmla="*/ 8010927 w 9767847"/>
                <a:gd name="connsiteY93" fmla="*/ 765853 h 6858000"/>
                <a:gd name="connsiteX94" fmla="*/ 7974788 w 9767847"/>
                <a:gd name="connsiteY94" fmla="*/ 726653 h 6858000"/>
                <a:gd name="connsiteX95" fmla="*/ 7901070 w 9767847"/>
                <a:gd name="connsiteY95" fmla="*/ 648724 h 6858000"/>
                <a:gd name="connsiteX96" fmla="*/ 7750054 w 9767847"/>
                <a:gd name="connsiteY96" fmla="*/ 497008 h 6858000"/>
                <a:gd name="connsiteX97" fmla="*/ 7592277 w 9767847"/>
                <a:gd name="connsiteY97" fmla="*/ 351221 h 6858000"/>
                <a:gd name="connsiteX98" fmla="*/ 7257734 w 9767847"/>
                <a:gd name="connsiteY98" fmla="*/ 76964 h 6858000"/>
                <a:gd name="connsiteX99" fmla="*/ 1886601 w 9767847"/>
                <a:gd name="connsiteY99" fmla="*/ 0 h 6858000"/>
                <a:gd name="connsiteX100" fmla="*/ 2292926 w 9767847"/>
                <a:gd name="connsiteY100" fmla="*/ 0 h 6858000"/>
                <a:gd name="connsiteX101" fmla="*/ 2135542 w 9767847"/>
                <a:gd name="connsiteY101" fmla="*/ 117781 h 6858000"/>
                <a:gd name="connsiteX102" fmla="*/ 1969576 w 9767847"/>
                <a:gd name="connsiteY102" fmla="*/ 254986 h 6858000"/>
                <a:gd name="connsiteX103" fmla="*/ 1659938 w 9767847"/>
                <a:gd name="connsiteY103" fmla="*/ 549855 h 6858000"/>
                <a:gd name="connsiteX104" fmla="*/ 729383 w 9767847"/>
                <a:gd name="connsiteY104" fmla="*/ 1936480 h 6858000"/>
                <a:gd name="connsiteX105" fmla="*/ 578465 w 9767847"/>
                <a:gd name="connsiteY105" fmla="*/ 2320807 h 6858000"/>
                <a:gd name="connsiteX106" fmla="*/ 465080 w 9767847"/>
                <a:gd name="connsiteY106" fmla="*/ 2714875 h 6858000"/>
                <a:gd name="connsiteX107" fmla="*/ 423820 w 9767847"/>
                <a:gd name="connsiteY107" fmla="*/ 2915436 h 6858000"/>
                <a:gd name="connsiteX108" fmla="*/ 392355 w 9767847"/>
                <a:gd name="connsiteY108" fmla="*/ 3118071 h 6858000"/>
                <a:gd name="connsiteX109" fmla="*/ 358801 w 9767847"/>
                <a:gd name="connsiteY109" fmla="*/ 3526915 h 6858000"/>
                <a:gd name="connsiteX110" fmla="*/ 410350 w 9767847"/>
                <a:gd name="connsiteY110" fmla="*/ 4348226 h 6858000"/>
                <a:gd name="connsiteX111" fmla="*/ 449022 w 9767847"/>
                <a:gd name="connsiteY111" fmla="*/ 4551049 h 6858000"/>
                <a:gd name="connsiteX112" fmla="*/ 498882 w 9767847"/>
                <a:gd name="connsiteY112" fmla="*/ 4752365 h 6858000"/>
                <a:gd name="connsiteX113" fmla="*/ 559775 w 9767847"/>
                <a:gd name="connsiteY113" fmla="*/ 4951657 h 6858000"/>
                <a:gd name="connsiteX114" fmla="*/ 631406 w 9767847"/>
                <a:gd name="connsiteY114" fmla="*/ 5147986 h 6858000"/>
                <a:gd name="connsiteX115" fmla="*/ 1023461 w 9767847"/>
                <a:gd name="connsiteY115" fmla="*/ 5893957 h 6858000"/>
                <a:gd name="connsiteX116" fmla="*/ 1575880 w 9767847"/>
                <a:gd name="connsiteY116" fmla="*/ 6547646 h 6858000"/>
                <a:gd name="connsiteX117" fmla="*/ 1905228 w 9767847"/>
                <a:gd name="connsiteY117" fmla="*/ 6829468 h 6858000"/>
                <a:gd name="connsiteX118" fmla="*/ 1944230 w 9767847"/>
                <a:gd name="connsiteY118" fmla="*/ 6858000 h 6858000"/>
                <a:gd name="connsiteX119" fmla="*/ 1372541 w 9767847"/>
                <a:gd name="connsiteY119" fmla="*/ 6858000 h 6858000"/>
                <a:gd name="connsiteX120" fmla="*/ 1115251 w 9767847"/>
                <a:gd name="connsiteY120" fmla="*/ 6590005 h 6858000"/>
                <a:gd name="connsiteX121" fmla="*/ 0 w 9767847"/>
                <a:gd name="connsiteY121" fmla="*/ 3649031 h 6858000"/>
                <a:gd name="connsiteX122" fmla="*/ 1777294 w 9767847"/>
                <a:gd name="connsiteY122" fmla="*/ 81317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</a:cxnLst>
              <a:rect l="l" t="t" r="r" b="b"/>
              <a:pathLst>
                <a:path w="9767847" h="6858000">
                  <a:moveTo>
                    <a:pt x="7151367" y="0"/>
                  </a:moveTo>
                  <a:lnTo>
                    <a:pt x="7881247" y="0"/>
                  </a:lnTo>
                  <a:lnTo>
                    <a:pt x="7990553" y="81317"/>
                  </a:lnTo>
                  <a:cubicBezTo>
                    <a:pt x="9075991" y="929334"/>
                    <a:pt x="9767847" y="2212695"/>
                    <a:pt x="9767847" y="3649031"/>
                  </a:cubicBezTo>
                  <a:cubicBezTo>
                    <a:pt x="9767847" y="4766182"/>
                    <a:pt x="9349317" y="5790792"/>
                    <a:pt x="8652597" y="6590005"/>
                  </a:cubicBezTo>
                  <a:lnTo>
                    <a:pt x="8395306" y="6858000"/>
                  </a:lnTo>
                  <a:lnTo>
                    <a:pt x="6762603" y="6858000"/>
                  </a:lnTo>
                  <a:lnTo>
                    <a:pt x="6765962" y="6854844"/>
                  </a:lnTo>
                  <a:cubicBezTo>
                    <a:pt x="6779036" y="6842703"/>
                    <a:pt x="6791663" y="6829621"/>
                    <a:pt x="6804586" y="6817103"/>
                  </a:cubicBezTo>
                  <a:lnTo>
                    <a:pt x="6881735" y="6741197"/>
                  </a:lnTo>
                  <a:cubicBezTo>
                    <a:pt x="6907435" y="6715881"/>
                    <a:pt x="6933134" y="6690798"/>
                    <a:pt x="6958883" y="6664822"/>
                  </a:cubicBezTo>
                  <a:lnTo>
                    <a:pt x="7267925" y="6355694"/>
                  </a:lnTo>
                  <a:lnTo>
                    <a:pt x="7424360" y="6200685"/>
                  </a:lnTo>
                  <a:cubicBezTo>
                    <a:pt x="7450754" y="6174802"/>
                    <a:pt x="7477598" y="6148731"/>
                    <a:pt x="7504938" y="6122708"/>
                  </a:cubicBezTo>
                  <a:lnTo>
                    <a:pt x="7546396" y="6083697"/>
                  </a:lnTo>
                  <a:cubicBezTo>
                    <a:pt x="7560264" y="6070803"/>
                    <a:pt x="7574780" y="6057532"/>
                    <a:pt x="7588002" y="6045532"/>
                  </a:cubicBezTo>
                  <a:lnTo>
                    <a:pt x="7631000" y="6006709"/>
                  </a:lnTo>
                  <a:lnTo>
                    <a:pt x="7675440" y="5968309"/>
                  </a:lnTo>
                  <a:cubicBezTo>
                    <a:pt x="7690404" y="5955698"/>
                    <a:pt x="7705564" y="5943321"/>
                    <a:pt x="7720626" y="5930851"/>
                  </a:cubicBezTo>
                  <a:cubicBezTo>
                    <a:pt x="7735738" y="5918427"/>
                    <a:pt x="7751197" y="5906521"/>
                    <a:pt x="7766458" y="5894334"/>
                  </a:cubicBezTo>
                  <a:cubicBezTo>
                    <a:pt x="7827949" y="5846192"/>
                    <a:pt x="7890979" y="5800499"/>
                    <a:pt x="7955254" y="5756828"/>
                  </a:cubicBezTo>
                  <a:cubicBezTo>
                    <a:pt x="8083800" y="5669534"/>
                    <a:pt x="8216872" y="5590336"/>
                    <a:pt x="8352678" y="5517630"/>
                  </a:cubicBezTo>
                  <a:lnTo>
                    <a:pt x="8451350" y="5465254"/>
                  </a:lnTo>
                  <a:lnTo>
                    <a:pt x="8548532" y="5413395"/>
                  </a:lnTo>
                  <a:cubicBezTo>
                    <a:pt x="8612110" y="5379090"/>
                    <a:pt x="8673251" y="5345208"/>
                    <a:pt x="8729473" y="5309961"/>
                  </a:cubicBezTo>
                  <a:cubicBezTo>
                    <a:pt x="8743591" y="5301115"/>
                    <a:pt x="8757161" y="5292361"/>
                    <a:pt x="8770781" y="5283232"/>
                  </a:cubicBezTo>
                  <a:cubicBezTo>
                    <a:pt x="8777591" y="5278667"/>
                    <a:pt x="8784451" y="5274103"/>
                    <a:pt x="8790964" y="5269492"/>
                  </a:cubicBezTo>
                  <a:cubicBezTo>
                    <a:pt x="8797574" y="5264879"/>
                    <a:pt x="8804235" y="5260314"/>
                    <a:pt x="8810499" y="5255703"/>
                  </a:cubicBezTo>
                  <a:cubicBezTo>
                    <a:pt x="8835999" y="5237303"/>
                    <a:pt x="8860407" y="5218291"/>
                    <a:pt x="8883571" y="5198479"/>
                  </a:cubicBezTo>
                  <a:cubicBezTo>
                    <a:pt x="8929900" y="5158856"/>
                    <a:pt x="8971258" y="5116315"/>
                    <a:pt x="9006651" y="5070527"/>
                  </a:cubicBezTo>
                  <a:cubicBezTo>
                    <a:pt x="9015351" y="5059328"/>
                    <a:pt x="9024398" y="5046857"/>
                    <a:pt x="9033494" y="5034105"/>
                  </a:cubicBezTo>
                  <a:lnTo>
                    <a:pt x="9040305" y="5024551"/>
                  </a:lnTo>
                  <a:lnTo>
                    <a:pt x="9046568" y="5015281"/>
                  </a:lnTo>
                  <a:cubicBezTo>
                    <a:pt x="9050743" y="5009163"/>
                    <a:pt x="9054819" y="5002952"/>
                    <a:pt x="9058846" y="4996645"/>
                  </a:cubicBezTo>
                  <a:cubicBezTo>
                    <a:pt x="9075002" y="4971517"/>
                    <a:pt x="9090212" y="4945305"/>
                    <a:pt x="9104529" y="4918105"/>
                  </a:cubicBezTo>
                  <a:cubicBezTo>
                    <a:pt x="9133211" y="4863752"/>
                    <a:pt x="9158313" y="4805447"/>
                    <a:pt x="9181081" y="4744694"/>
                  </a:cubicBezTo>
                  <a:cubicBezTo>
                    <a:pt x="9203748" y="4684178"/>
                    <a:pt x="9223383" y="4621778"/>
                    <a:pt x="9240731" y="4557872"/>
                  </a:cubicBezTo>
                  <a:cubicBezTo>
                    <a:pt x="9249481" y="4525966"/>
                    <a:pt x="9257682" y="4493684"/>
                    <a:pt x="9265388" y="4461073"/>
                  </a:cubicBezTo>
                  <a:cubicBezTo>
                    <a:pt x="9269215" y="4444744"/>
                    <a:pt x="9272943" y="4428367"/>
                    <a:pt x="9276571" y="4411943"/>
                  </a:cubicBezTo>
                  <a:lnTo>
                    <a:pt x="9281841" y="4387379"/>
                  </a:lnTo>
                  <a:lnTo>
                    <a:pt x="9286513" y="4364838"/>
                  </a:lnTo>
                  <a:lnTo>
                    <a:pt x="9296754" y="4312038"/>
                  </a:lnTo>
                  <a:lnTo>
                    <a:pt x="9301029" y="4289074"/>
                  </a:lnTo>
                  <a:lnTo>
                    <a:pt x="9302818" y="4278581"/>
                  </a:lnTo>
                  <a:lnTo>
                    <a:pt x="9304658" y="4266816"/>
                  </a:lnTo>
                  <a:lnTo>
                    <a:pt x="9312810" y="4215945"/>
                  </a:lnTo>
                  <a:lnTo>
                    <a:pt x="9316887" y="4190486"/>
                  </a:lnTo>
                  <a:lnTo>
                    <a:pt x="9318923" y="4177780"/>
                  </a:lnTo>
                  <a:cubicBezTo>
                    <a:pt x="9319570" y="4173546"/>
                    <a:pt x="9319969" y="4169169"/>
                    <a:pt x="9320515" y="4164886"/>
                  </a:cubicBezTo>
                  <a:lnTo>
                    <a:pt x="9332445" y="4064981"/>
                  </a:lnTo>
                  <a:cubicBezTo>
                    <a:pt x="9333836" y="4052370"/>
                    <a:pt x="9334880" y="4036888"/>
                    <a:pt x="9336173" y="4018676"/>
                  </a:cubicBezTo>
                  <a:lnTo>
                    <a:pt x="9340199" y="3965171"/>
                  </a:lnTo>
                  <a:cubicBezTo>
                    <a:pt x="9345071" y="3899806"/>
                    <a:pt x="9347358" y="3832983"/>
                    <a:pt x="9347557" y="3765972"/>
                  </a:cubicBezTo>
                  <a:cubicBezTo>
                    <a:pt x="9347656" y="3732420"/>
                    <a:pt x="9347209" y="3698773"/>
                    <a:pt x="9346364" y="3664938"/>
                  </a:cubicBezTo>
                  <a:lnTo>
                    <a:pt x="9344921" y="3615243"/>
                  </a:lnTo>
                  <a:lnTo>
                    <a:pt x="9344524" y="3603526"/>
                  </a:lnTo>
                  <a:lnTo>
                    <a:pt x="9343728" y="3590774"/>
                  </a:lnTo>
                  <a:lnTo>
                    <a:pt x="9342188" y="3565268"/>
                  </a:lnTo>
                  <a:lnTo>
                    <a:pt x="9339056" y="3514256"/>
                  </a:lnTo>
                  <a:cubicBezTo>
                    <a:pt x="9337914" y="3497221"/>
                    <a:pt x="9335874" y="3480138"/>
                    <a:pt x="9334334" y="3463057"/>
                  </a:cubicBezTo>
                  <a:lnTo>
                    <a:pt x="9329363" y="3411810"/>
                  </a:lnTo>
                  <a:lnTo>
                    <a:pt x="9328319" y="3400657"/>
                  </a:lnTo>
                  <a:lnTo>
                    <a:pt x="9327177" y="3390116"/>
                  </a:lnTo>
                  <a:lnTo>
                    <a:pt x="9324293" y="3366774"/>
                  </a:lnTo>
                  <a:lnTo>
                    <a:pt x="9320763" y="3340329"/>
                  </a:lnTo>
                  <a:lnTo>
                    <a:pt x="9317184" y="3311245"/>
                  </a:lnTo>
                  <a:cubicBezTo>
                    <a:pt x="9315594" y="3296893"/>
                    <a:pt x="9313506" y="3282306"/>
                    <a:pt x="9311021" y="3266211"/>
                  </a:cubicBezTo>
                  <a:lnTo>
                    <a:pt x="9302719" y="3215717"/>
                  </a:lnTo>
                  <a:cubicBezTo>
                    <a:pt x="9299936" y="3199059"/>
                    <a:pt x="9297003" y="3182400"/>
                    <a:pt x="9293970" y="3165789"/>
                  </a:cubicBezTo>
                  <a:cubicBezTo>
                    <a:pt x="9281891" y="3099295"/>
                    <a:pt x="9267674" y="3033084"/>
                    <a:pt x="9252065" y="2967107"/>
                  </a:cubicBezTo>
                  <a:cubicBezTo>
                    <a:pt x="9244261" y="2934167"/>
                    <a:pt x="9235959" y="2901273"/>
                    <a:pt x="9227211" y="2868473"/>
                  </a:cubicBezTo>
                  <a:lnTo>
                    <a:pt x="9220699" y="2844426"/>
                  </a:lnTo>
                  <a:lnTo>
                    <a:pt x="9213740" y="2820191"/>
                  </a:lnTo>
                  <a:cubicBezTo>
                    <a:pt x="9209216" y="2804049"/>
                    <a:pt x="9204345" y="2787768"/>
                    <a:pt x="9199374" y="2771438"/>
                  </a:cubicBezTo>
                  <a:cubicBezTo>
                    <a:pt x="9159855" y="2641086"/>
                    <a:pt x="9114272" y="2512099"/>
                    <a:pt x="9061829" y="2385418"/>
                  </a:cubicBezTo>
                  <a:cubicBezTo>
                    <a:pt x="9035582" y="2322077"/>
                    <a:pt x="9008043" y="2259160"/>
                    <a:pt x="8978865" y="2196855"/>
                  </a:cubicBezTo>
                  <a:lnTo>
                    <a:pt x="8956694" y="2150219"/>
                  </a:lnTo>
                  <a:lnTo>
                    <a:pt x="8934176" y="2103914"/>
                  </a:lnTo>
                  <a:cubicBezTo>
                    <a:pt x="8918915" y="2073091"/>
                    <a:pt x="8903157" y="2042032"/>
                    <a:pt x="8887151" y="2011350"/>
                  </a:cubicBezTo>
                  <a:cubicBezTo>
                    <a:pt x="8854988" y="1949891"/>
                    <a:pt x="8822082" y="1888810"/>
                    <a:pt x="8787533" y="1828527"/>
                  </a:cubicBezTo>
                  <a:lnTo>
                    <a:pt x="8761485" y="1783398"/>
                  </a:lnTo>
                  <a:lnTo>
                    <a:pt x="8734791" y="1737893"/>
                  </a:lnTo>
                  <a:cubicBezTo>
                    <a:pt x="8717047" y="1707823"/>
                    <a:pt x="8699200" y="1678363"/>
                    <a:pt x="8680808" y="1648812"/>
                  </a:cubicBezTo>
                  <a:cubicBezTo>
                    <a:pt x="8644322" y="1589658"/>
                    <a:pt x="8606194" y="1531118"/>
                    <a:pt x="8567024" y="1472906"/>
                  </a:cubicBezTo>
                  <a:lnTo>
                    <a:pt x="8537446" y="1429330"/>
                  </a:lnTo>
                  <a:lnTo>
                    <a:pt x="8507423" y="1385896"/>
                  </a:lnTo>
                  <a:cubicBezTo>
                    <a:pt x="8487390" y="1357284"/>
                    <a:pt x="8467158" y="1328719"/>
                    <a:pt x="8446529" y="1300295"/>
                  </a:cubicBezTo>
                  <a:cubicBezTo>
                    <a:pt x="8405271" y="1243496"/>
                    <a:pt x="8362718" y="1187120"/>
                    <a:pt x="8319224" y="1131026"/>
                  </a:cubicBezTo>
                  <a:lnTo>
                    <a:pt x="8286366" y="1089050"/>
                  </a:lnTo>
                  <a:lnTo>
                    <a:pt x="8270161" y="1068439"/>
                  </a:lnTo>
                  <a:lnTo>
                    <a:pt x="8253856" y="1048156"/>
                  </a:lnTo>
                  <a:cubicBezTo>
                    <a:pt x="8231636" y="1020675"/>
                    <a:pt x="8209117" y="993381"/>
                    <a:pt x="8186352" y="966275"/>
                  </a:cubicBezTo>
                  <a:cubicBezTo>
                    <a:pt x="8140917" y="911922"/>
                    <a:pt x="8094240" y="858417"/>
                    <a:pt x="8046768" y="805429"/>
                  </a:cubicBezTo>
                  <a:lnTo>
                    <a:pt x="8010927" y="765853"/>
                  </a:lnTo>
                  <a:lnTo>
                    <a:pt x="7974788" y="726653"/>
                  </a:lnTo>
                  <a:cubicBezTo>
                    <a:pt x="7950382" y="700489"/>
                    <a:pt x="7925824" y="674465"/>
                    <a:pt x="7901070" y="648724"/>
                  </a:cubicBezTo>
                  <a:cubicBezTo>
                    <a:pt x="7851510" y="597289"/>
                    <a:pt x="7801404" y="546514"/>
                    <a:pt x="7750054" y="497008"/>
                  </a:cubicBezTo>
                  <a:cubicBezTo>
                    <a:pt x="7698902" y="447644"/>
                    <a:pt x="7645913" y="398938"/>
                    <a:pt x="7592277" y="351221"/>
                  </a:cubicBezTo>
                  <a:cubicBezTo>
                    <a:pt x="7484856" y="255786"/>
                    <a:pt x="7373308" y="164304"/>
                    <a:pt x="7257734" y="76964"/>
                  </a:cubicBezTo>
                  <a:close/>
                  <a:moveTo>
                    <a:pt x="1886601" y="0"/>
                  </a:moveTo>
                  <a:lnTo>
                    <a:pt x="2292926" y="0"/>
                  </a:lnTo>
                  <a:lnTo>
                    <a:pt x="2135542" y="117781"/>
                  </a:lnTo>
                  <a:cubicBezTo>
                    <a:pt x="2078998" y="162280"/>
                    <a:pt x="2023659" y="208045"/>
                    <a:pt x="1969576" y="254986"/>
                  </a:cubicBezTo>
                  <a:cubicBezTo>
                    <a:pt x="1861309" y="348820"/>
                    <a:pt x="1758064" y="447314"/>
                    <a:pt x="1659938" y="549855"/>
                  </a:cubicBezTo>
                  <a:cubicBezTo>
                    <a:pt x="1266987" y="960346"/>
                    <a:pt x="953820" y="1431495"/>
                    <a:pt x="729383" y="1936480"/>
                  </a:cubicBezTo>
                  <a:cubicBezTo>
                    <a:pt x="673260" y="2062362"/>
                    <a:pt x="622855" y="2190972"/>
                    <a:pt x="578465" y="2320807"/>
                  </a:cubicBezTo>
                  <a:cubicBezTo>
                    <a:pt x="534125" y="2450687"/>
                    <a:pt x="496147" y="2582216"/>
                    <a:pt x="465080" y="2714875"/>
                  </a:cubicBezTo>
                  <a:cubicBezTo>
                    <a:pt x="449769" y="2780991"/>
                    <a:pt x="435850" y="2848191"/>
                    <a:pt x="423820" y="2915436"/>
                  </a:cubicBezTo>
                  <a:cubicBezTo>
                    <a:pt x="411840" y="2982731"/>
                    <a:pt x="401054" y="3050260"/>
                    <a:pt x="392355" y="3118071"/>
                  </a:cubicBezTo>
                  <a:cubicBezTo>
                    <a:pt x="374509" y="3253646"/>
                    <a:pt x="363424" y="3389880"/>
                    <a:pt x="358801" y="3526915"/>
                  </a:cubicBezTo>
                  <a:cubicBezTo>
                    <a:pt x="349009" y="3800843"/>
                    <a:pt x="366357" y="4075570"/>
                    <a:pt x="410350" y="4348226"/>
                  </a:cubicBezTo>
                  <a:cubicBezTo>
                    <a:pt x="421286" y="4416132"/>
                    <a:pt x="434209" y="4483660"/>
                    <a:pt x="449022" y="4551049"/>
                  </a:cubicBezTo>
                  <a:cubicBezTo>
                    <a:pt x="463737" y="4618436"/>
                    <a:pt x="480389" y="4685588"/>
                    <a:pt x="498882" y="4752365"/>
                  </a:cubicBezTo>
                  <a:cubicBezTo>
                    <a:pt x="517373" y="4819141"/>
                    <a:pt x="537704" y="4885635"/>
                    <a:pt x="559775" y="4951657"/>
                  </a:cubicBezTo>
                  <a:cubicBezTo>
                    <a:pt x="581946" y="5017775"/>
                    <a:pt x="605358" y="5083375"/>
                    <a:pt x="631406" y="5147986"/>
                  </a:cubicBezTo>
                  <a:cubicBezTo>
                    <a:pt x="734055" y="5407608"/>
                    <a:pt x="865188" y="5658570"/>
                    <a:pt x="1023461" y="5893957"/>
                  </a:cubicBezTo>
                  <a:cubicBezTo>
                    <a:pt x="1181487" y="6129578"/>
                    <a:pt x="1367051" y="6349247"/>
                    <a:pt x="1575880" y="6547646"/>
                  </a:cubicBezTo>
                  <a:cubicBezTo>
                    <a:pt x="1680269" y="6646916"/>
                    <a:pt x="1790338" y="6740939"/>
                    <a:pt x="1905228" y="6829468"/>
                  </a:cubicBezTo>
                  <a:lnTo>
                    <a:pt x="1944230" y="6858000"/>
                  </a:lnTo>
                  <a:lnTo>
                    <a:pt x="1372541" y="6858000"/>
                  </a:lnTo>
                  <a:lnTo>
                    <a:pt x="1115251" y="6590005"/>
                  </a:lnTo>
                  <a:cubicBezTo>
                    <a:pt x="418530" y="5790792"/>
                    <a:pt x="0" y="4766182"/>
                    <a:pt x="0" y="3649031"/>
                  </a:cubicBezTo>
                  <a:cubicBezTo>
                    <a:pt x="0" y="2212695"/>
                    <a:pt x="691856" y="929334"/>
                    <a:pt x="1777294" y="81317"/>
                  </a:cubicBez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  <p:pic>
        <p:nvPicPr>
          <p:cNvPr id="1026" name="Picture 2">
            <a:extLst>
              <a:ext uri="{FF2B5EF4-FFF2-40B4-BE49-F238E27FC236}">
                <a16:creationId xmlns:a16="http://schemas.microsoft.com/office/drawing/2014/main" id="{51F3CA0F-64C5-49F9-A77A-D883BB4F72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8920" y="1229360"/>
            <a:ext cx="7153853" cy="53653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Ondertitel 2">
            <a:extLst>
              <a:ext uri="{FF2B5EF4-FFF2-40B4-BE49-F238E27FC236}">
                <a16:creationId xmlns:a16="http://schemas.microsoft.com/office/drawing/2014/main" id="{AE7C45C1-28B2-45D9-A9A5-A648EBFEE49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981097" y="6288833"/>
            <a:ext cx="2169918" cy="305917"/>
          </a:xfrm>
        </p:spPr>
        <p:txBody>
          <a:bodyPr>
            <a:normAutofit lnSpcReduction="10000"/>
          </a:bodyPr>
          <a:lstStyle/>
          <a:p>
            <a:pPr algn="r"/>
            <a:r>
              <a:rPr lang="nl-BE" sz="1600" dirty="0">
                <a:solidFill>
                  <a:schemeClr val="tx2"/>
                </a:solidFill>
              </a:rPr>
              <a:t>Inge Van Hauteghem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EDD70702-69CD-48A5-A13E-0A0BDE8CF8F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249198" y="494407"/>
            <a:ext cx="5760846" cy="2310312"/>
          </a:xfrm>
        </p:spPr>
        <p:txBody>
          <a:bodyPr>
            <a:normAutofit/>
          </a:bodyPr>
          <a:lstStyle/>
          <a:p>
            <a:r>
              <a:rPr lang="nl-BE" sz="2400" dirty="0">
                <a:solidFill>
                  <a:schemeClr val="tx2"/>
                </a:solidFill>
              </a:rPr>
              <a:t>Wijkbudget </a:t>
            </a:r>
            <a:r>
              <a:rPr lang="nl-BE" sz="2400" dirty="0">
                <a:solidFill>
                  <a:srgbClr val="8B2381"/>
                </a:solidFill>
                <a:latin typeface="Aharoni" panose="020B0604020202020204" pitchFamily="2" charset="-79"/>
                <a:cs typeface="Aharoni" panose="020B0604020202020204" pitchFamily="2" charset="-79"/>
              </a:rPr>
              <a:t>Rabot</a:t>
            </a:r>
            <a:r>
              <a:rPr lang="nl-BE" sz="2400" dirty="0">
                <a:solidFill>
                  <a:schemeClr val="tx2"/>
                </a:solidFill>
              </a:rPr>
              <a:t> Idee </a:t>
            </a:r>
            <a:br>
              <a:rPr lang="nl-BE" sz="2400" dirty="0">
                <a:solidFill>
                  <a:schemeClr val="tx2"/>
                </a:solidFill>
              </a:rPr>
            </a:br>
            <a:br>
              <a:rPr lang="nl-BE" sz="2400" dirty="0">
                <a:solidFill>
                  <a:schemeClr val="tx2"/>
                </a:solidFill>
              </a:rPr>
            </a:br>
            <a:r>
              <a:rPr lang="nl-BE" sz="3200" dirty="0">
                <a:solidFill>
                  <a:schemeClr val="tx2"/>
                </a:solidFill>
              </a:rPr>
              <a:t>“</a:t>
            </a:r>
            <a:r>
              <a:rPr lang="nl-BE" sz="3200" b="0" i="0" dirty="0">
                <a:solidFill>
                  <a:srgbClr val="23333A"/>
                </a:solidFill>
                <a:effectLst/>
                <a:latin typeface="fira-sans"/>
              </a:rPr>
              <a:t>Bewustmaking peukenterreur &amp; exit plastic zakjes”</a:t>
            </a:r>
            <a:br>
              <a:rPr lang="nl-BE" sz="3200" b="0" i="0" dirty="0">
                <a:solidFill>
                  <a:srgbClr val="23333A"/>
                </a:solidFill>
                <a:effectLst/>
                <a:latin typeface="fira-sans"/>
              </a:rPr>
            </a:br>
            <a:endParaRPr lang="nl-BE" sz="32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39675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54A6836E-C603-43CB-9DA7-89D8E3FA38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96007DD-F9BF-4F0F-B8C6-C514B28419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DBF11FC-A5AB-4FCC-B80A-8DD936040A8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3771" y="273881"/>
            <a:ext cx="10684151" cy="713672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 lnSpcReduction="10000"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99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99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99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99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99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99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99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99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99"/>
                </a:solidFill>
                <a:latin typeface="Arial" charset="0"/>
              </a:defRPr>
            </a:lvl9pPr>
          </a:lstStyle>
          <a:p>
            <a:pPr algn="ctr" eaLnBrk="1" hangingPunct="1">
              <a:lnSpc>
                <a:spcPct val="90000"/>
              </a:lnSpc>
              <a:spcAft>
                <a:spcPts val="600"/>
              </a:spcAft>
              <a:defRPr/>
            </a:pPr>
            <a:r>
              <a:rPr lang="en-US" altLang="fr-FR" sz="5200" kern="1200" dirty="0" err="1">
                <a:solidFill>
                  <a:schemeClr val="tx2"/>
                </a:solidFill>
                <a:latin typeface="+mj-lt"/>
                <a:ea typeface="+mj-ea"/>
                <a:cs typeface="+mj-cs"/>
              </a:rPr>
              <a:t>Oorsprong</a:t>
            </a:r>
            <a:r>
              <a:rPr lang="en-US" altLang="fr-FR" sz="5200" kern="12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 idee ?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8A0FAFCA-5C96-453B-83B7-A9AEF7F189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867135" y="0"/>
            <a:ext cx="4324865" cy="2641149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4A0F84AE-A24D-4353-B1BA-BD80DAA385F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AF093259-3E74-43A1-944B-B106C8105E9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AAA28A35-1E54-4054-BB95-42FAFA13A9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FBA3A17F-F3BD-4B94-9CC8-006700210F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CD0398DD-AD75-4E2B-A3C6-35073082A8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6200000">
            <a:off x="-456265" y="3658536"/>
            <a:ext cx="3655725" cy="2743201"/>
            <a:chOff x="-305" y="-1"/>
            <a:chExt cx="3832880" cy="2876136"/>
          </a:xfrm>
        </p:grpSpPr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03E4F247-A844-4CD1-A37E-B7EA0DA2DBC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E2387B1B-D4D3-493F-8D7A-C7A89DBD4AB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C3404477-1F13-4859-84DA-12A303ACAD0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1B8C62FD-B708-4F00-80BB-1250C60119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ekstvak 1">
            <a:extLst>
              <a:ext uri="{FF2B5EF4-FFF2-40B4-BE49-F238E27FC236}">
                <a16:creationId xmlns:a16="http://schemas.microsoft.com/office/drawing/2014/main" id="{B61E85DA-7501-4886-9136-789F21C79591}"/>
              </a:ext>
            </a:extLst>
          </p:cNvPr>
          <p:cNvSpPr txBox="1"/>
          <p:nvPr/>
        </p:nvSpPr>
        <p:spPr>
          <a:xfrm>
            <a:off x="1530532" y="1129925"/>
            <a:ext cx="9213667" cy="46782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AutoNum type="romanUcPeriod"/>
            </a:pPr>
            <a:r>
              <a:rPr lang="nl-BE" sz="2000" b="1" dirty="0">
                <a:solidFill>
                  <a:srgbClr val="0070C0"/>
                </a:solidFill>
              </a:rPr>
              <a:t>Wetenschap:  Microplastics bedreigen onze gezondheid</a:t>
            </a:r>
          </a:p>
          <a:p>
            <a:pPr marL="514350" indent="-514350">
              <a:buAutoNum type="romanUcPeriod"/>
            </a:pPr>
            <a:endParaRPr lang="nl-BE" sz="2000" b="1" dirty="0">
              <a:solidFill>
                <a:srgbClr val="0070C0"/>
              </a:solidFill>
            </a:endParaRPr>
          </a:p>
          <a:p>
            <a:pPr marL="514350" indent="-514350">
              <a:buAutoNum type="romanUcPeriod"/>
            </a:pPr>
            <a:endParaRPr lang="nl-BE" sz="2000" b="1" dirty="0">
              <a:solidFill>
                <a:srgbClr val="0070C0"/>
              </a:solidFill>
            </a:endParaRPr>
          </a:p>
          <a:p>
            <a:pPr marL="514350" indent="-514350">
              <a:buAutoNum type="romanUcPeriod"/>
            </a:pPr>
            <a:endParaRPr lang="nl-BE" sz="2000" b="1" dirty="0">
              <a:solidFill>
                <a:srgbClr val="0070C0"/>
              </a:solidFill>
            </a:endParaRPr>
          </a:p>
          <a:p>
            <a:pPr marL="514350" indent="-514350">
              <a:buAutoNum type="romanUcPeriod"/>
            </a:pPr>
            <a:endParaRPr lang="nl-BE" sz="2000" b="1" dirty="0">
              <a:solidFill>
                <a:srgbClr val="0070C0"/>
              </a:solidFill>
            </a:endParaRPr>
          </a:p>
          <a:p>
            <a:pPr marL="514350" indent="-514350">
              <a:buAutoNum type="romanUcPeriod"/>
            </a:pPr>
            <a:endParaRPr lang="nl-BE" sz="2000" b="1" dirty="0">
              <a:solidFill>
                <a:srgbClr val="0070C0"/>
              </a:solidFill>
            </a:endParaRPr>
          </a:p>
          <a:p>
            <a:pPr marL="514350" indent="-514350">
              <a:buAutoNum type="romanUcPeriod"/>
            </a:pPr>
            <a:endParaRPr lang="nl-BE" sz="2000" b="1" dirty="0">
              <a:solidFill>
                <a:srgbClr val="0070C0"/>
              </a:solidFill>
            </a:endParaRPr>
          </a:p>
          <a:p>
            <a:pPr marL="514350" indent="-514350">
              <a:buAutoNum type="romanUcPeriod"/>
            </a:pPr>
            <a:r>
              <a:rPr lang="nl-BE" sz="2000" b="1" dirty="0">
                <a:solidFill>
                  <a:srgbClr val="0070C0"/>
                </a:solidFill>
              </a:rPr>
              <a:t>Netheidcharters, GMF Peukenactie</a:t>
            </a:r>
          </a:p>
          <a:p>
            <a:r>
              <a:rPr lang="nl-BE" sz="2000" b="1" dirty="0">
                <a:solidFill>
                  <a:srgbClr val="0070C0"/>
                </a:solidFill>
              </a:rPr>
              <a:t>                          </a:t>
            </a:r>
          </a:p>
          <a:p>
            <a:endParaRPr lang="nl-BE" sz="2000" b="1" dirty="0">
              <a:solidFill>
                <a:srgbClr val="0070C0"/>
              </a:solidFill>
            </a:endParaRPr>
          </a:p>
          <a:p>
            <a:r>
              <a:rPr lang="nl-BE" sz="2000" b="1" dirty="0">
                <a:solidFill>
                  <a:srgbClr val="0070C0"/>
                </a:solidFill>
              </a:rPr>
              <a:t>III.      Winkels in Rabot = plastic zakjes  </a:t>
            </a:r>
          </a:p>
          <a:p>
            <a:r>
              <a:rPr lang="nl-BE" sz="2000" b="1" dirty="0">
                <a:solidFill>
                  <a:srgbClr val="0070C0"/>
                </a:solidFill>
              </a:rPr>
              <a:t>           &lt;-&gt;  Elders = alternatieven conform wetgeving/Green Deal Europa</a:t>
            </a:r>
          </a:p>
          <a:p>
            <a:endParaRPr lang="nl-BE" sz="2000" b="1" dirty="0">
              <a:solidFill>
                <a:srgbClr val="0070C0"/>
              </a:solidFill>
            </a:endParaRPr>
          </a:p>
          <a:p>
            <a:r>
              <a:rPr lang="nl-BE" sz="2000" b="1" dirty="0">
                <a:solidFill>
                  <a:srgbClr val="0070C0"/>
                </a:solidFill>
              </a:rPr>
              <a:t>IV.     Kunst maakt mooier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l-BE" dirty="0"/>
          </a:p>
        </p:txBody>
      </p:sp>
      <p:pic>
        <p:nvPicPr>
          <p:cNvPr id="11" name="Afbeelding 10">
            <a:extLst>
              <a:ext uri="{FF2B5EF4-FFF2-40B4-BE49-F238E27FC236}">
                <a16:creationId xmlns:a16="http://schemas.microsoft.com/office/drawing/2014/main" id="{294772D2-4369-4018-95E2-2095BF19CC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8234" y="1717177"/>
            <a:ext cx="6801200" cy="615982"/>
          </a:xfrm>
          <a:prstGeom prst="rect">
            <a:avLst/>
          </a:prstGeom>
        </p:spPr>
      </p:pic>
      <p:pic>
        <p:nvPicPr>
          <p:cNvPr id="24" name="Afbeelding 23">
            <a:extLst>
              <a:ext uri="{FF2B5EF4-FFF2-40B4-BE49-F238E27FC236}">
                <a16:creationId xmlns:a16="http://schemas.microsoft.com/office/drawing/2014/main" id="{043B9C30-0228-45D8-8FE5-8E9984AB73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3318" y="1661300"/>
            <a:ext cx="2211988" cy="13437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516497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FCF8D87-2A9D-4022-AD9C-8C5B7ED05D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276221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nl-BE" sz="4400" b="1" dirty="0">
                <a:solidFill>
                  <a:srgbClr val="0070C0"/>
                </a:solidFill>
              </a:rPr>
              <a:t>Wetenschap:  </a:t>
            </a:r>
            <a:br>
              <a:rPr lang="nl-BE" sz="4400" b="1" dirty="0">
                <a:solidFill>
                  <a:srgbClr val="0070C0"/>
                </a:solidFill>
              </a:rPr>
            </a:br>
            <a:r>
              <a:rPr lang="nl-BE" sz="4400" b="1" dirty="0">
                <a:solidFill>
                  <a:srgbClr val="0070C0"/>
                </a:solidFill>
              </a:rPr>
              <a:t>Microplastics bedreigen onze gezondheid</a:t>
            </a:r>
            <a:br>
              <a:rPr lang="nl-BE" sz="4400" b="1" dirty="0">
                <a:solidFill>
                  <a:srgbClr val="0070C0"/>
                </a:solidFill>
              </a:rPr>
            </a:b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23543091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54A6836E-C603-43CB-9DA7-89D8E3FA38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96007DD-F9BF-4F0F-B8C6-C514B28419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DBF11FC-A5AB-4FCC-B80A-8DD936040A8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0457" y="232214"/>
            <a:ext cx="10684151" cy="45818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99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99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99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99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99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99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99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99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99"/>
                </a:solidFill>
                <a:latin typeface="Arial" charset="0"/>
              </a:defRPr>
            </a:lvl9pPr>
          </a:lstStyle>
          <a:p>
            <a:pPr marL="514350" indent="-514350">
              <a:buAutoNum type="romanUcPeriod"/>
            </a:pPr>
            <a:r>
              <a:rPr lang="nl-BE" sz="2400" b="1" dirty="0">
                <a:solidFill>
                  <a:srgbClr val="0070C0"/>
                </a:solidFill>
              </a:rPr>
              <a:t>Wetenschap:  Microplastics bedreigen onze gezondheid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8A0FAFCA-5C96-453B-83B7-A9AEF7F189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867135" y="0"/>
            <a:ext cx="4324865" cy="2641149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4A0F84AE-A24D-4353-B1BA-BD80DAA385F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AF093259-3E74-43A1-944B-B106C8105E9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AAA28A35-1E54-4054-BB95-42FAFA13A9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FBA3A17F-F3BD-4B94-9CC8-006700210F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CD0398DD-AD75-4E2B-A3C6-35073082A8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6200000">
            <a:off x="-456265" y="3658536"/>
            <a:ext cx="3655725" cy="2743201"/>
            <a:chOff x="-305" y="-1"/>
            <a:chExt cx="3832880" cy="2876136"/>
          </a:xfrm>
        </p:grpSpPr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03E4F247-A844-4CD1-A37E-B7EA0DA2DBC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E2387B1B-D4D3-493F-8D7A-C7A89DBD4AB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C3404477-1F13-4859-84DA-12A303ACAD0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1B8C62FD-B708-4F00-80BB-1250C60119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ekstvak 1">
            <a:extLst>
              <a:ext uri="{FF2B5EF4-FFF2-40B4-BE49-F238E27FC236}">
                <a16:creationId xmlns:a16="http://schemas.microsoft.com/office/drawing/2014/main" id="{B61E85DA-7501-4886-9136-789F21C79591}"/>
              </a:ext>
            </a:extLst>
          </p:cNvPr>
          <p:cNvSpPr txBox="1"/>
          <p:nvPr/>
        </p:nvSpPr>
        <p:spPr>
          <a:xfrm>
            <a:off x="1530533" y="1129925"/>
            <a:ext cx="3791275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2800" b="1" dirty="0"/>
              <a:t>Microplastics bronnen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l-BE" dirty="0"/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B77507B3-B740-44DD-8C7C-6A8B620F24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1488" y="1860592"/>
            <a:ext cx="7074683" cy="3136816"/>
          </a:xfrm>
          <a:prstGeom prst="rect">
            <a:avLst/>
          </a:prstGeom>
        </p:spPr>
      </p:pic>
      <p:pic>
        <p:nvPicPr>
          <p:cNvPr id="23" name="Afbeelding 22">
            <a:extLst>
              <a:ext uri="{FF2B5EF4-FFF2-40B4-BE49-F238E27FC236}">
                <a16:creationId xmlns:a16="http://schemas.microsoft.com/office/drawing/2014/main" id="{51F76D28-6313-4B3D-8D77-C3E091CF665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56" t="14153"/>
          <a:stretch/>
        </p:blipFill>
        <p:spPr bwMode="auto">
          <a:xfrm>
            <a:off x="166453" y="4767325"/>
            <a:ext cx="1294443" cy="16612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Afbeelding 6">
            <a:extLst>
              <a:ext uri="{FF2B5EF4-FFF2-40B4-BE49-F238E27FC236}">
                <a16:creationId xmlns:a16="http://schemas.microsoft.com/office/drawing/2014/main" id="{014C48A7-D562-48A9-812A-CC6D930EBDD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67607" y="2530758"/>
            <a:ext cx="1320868" cy="3067208"/>
          </a:xfrm>
          <a:prstGeom prst="rect">
            <a:avLst/>
          </a:prstGeom>
        </p:spPr>
      </p:pic>
      <p:sp>
        <p:nvSpPr>
          <p:cNvPr id="24" name="Tekstvak 23">
            <a:extLst>
              <a:ext uri="{FF2B5EF4-FFF2-40B4-BE49-F238E27FC236}">
                <a16:creationId xmlns:a16="http://schemas.microsoft.com/office/drawing/2014/main" id="{89B3F6F7-80BF-47AF-A042-99939C4FFC7E}"/>
              </a:ext>
            </a:extLst>
          </p:cNvPr>
          <p:cNvSpPr txBox="1"/>
          <p:nvPr/>
        </p:nvSpPr>
        <p:spPr>
          <a:xfrm>
            <a:off x="3073112" y="4997408"/>
            <a:ext cx="5183920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2800" b="1" dirty="0"/>
              <a:t>Inclusief plastic sigarettenfilters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l-BE" dirty="0"/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FDCFF149-7DFF-48AC-BA81-D17CBB391ED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345716" y="4504157"/>
            <a:ext cx="1688738" cy="23532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69782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2" grpId="0"/>
      <p:bldP spid="2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54A6836E-C603-43CB-9DA7-89D8E3FA38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96007DD-F9BF-4F0F-B8C6-C514B28419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DBF11FC-A5AB-4FCC-B80A-8DD936040A8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0457" y="232214"/>
            <a:ext cx="10684151" cy="45818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99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99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99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99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99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99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99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99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99"/>
                </a:solidFill>
                <a:latin typeface="Arial" charset="0"/>
              </a:defRPr>
            </a:lvl9pPr>
          </a:lstStyle>
          <a:p>
            <a:pPr marL="514350" indent="-514350">
              <a:buAutoNum type="romanUcPeriod"/>
            </a:pPr>
            <a:r>
              <a:rPr lang="nl-BE" sz="2400" b="1" dirty="0">
                <a:solidFill>
                  <a:srgbClr val="0070C0"/>
                </a:solidFill>
              </a:rPr>
              <a:t>Wetenschap:  Microplastics bedreigen onze gezondheid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8A0FAFCA-5C96-453B-83B7-A9AEF7F189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867135" y="0"/>
            <a:ext cx="4324865" cy="2641149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4A0F84AE-A24D-4353-B1BA-BD80DAA385F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AF093259-3E74-43A1-944B-B106C8105E9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AAA28A35-1E54-4054-BB95-42FAFA13A9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FBA3A17F-F3BD-4B94-9CC8-006700210F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CD0398DD-AD75-4E2B-A3C6-35073082A8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6200000">
            <a:off x="-456265" y="3658536"/>
            <a:ext cx="3655725" cy="2743201"/>
            <a:chOff x="-305" y="-1"/>
            <a:chExt cx="3832880" cy="2876136"/>
          </a:xfrm>
        </p:grpSpPr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03E4F247-A844-4CD1-A37E-B7EA0DA2DBC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E2387B1B-D4D3-493F-8D7A-C7A89DBD4AB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C3404477-1F13-4859-84DA-12A303ACAD0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1B8C62FD-B708-4F00-80BB-1250C60119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5" name="Tekstvak 24">
            <a:extLst>
              <a:ext uri="{FF2B5EF4-FFF2-40B4-BE49-F238E27FC236}">
                <a16:creationId xmlns:a16="http://schemas.microsoft.com/office/drawing/2014/main" id="{D2E4D8AD-6464-4E70-A74F-A0EF523A76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9415" y="1233150"/>
            <a:ext cx="4667915" cy="37240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defRPr/>
            </a:pPr>
            <a:r>
              <a:rPr lang="nl-BE" altLang="nl-BE" sz="1800" dirty="0">
                <a:solidFill>
                  <a:srgbClr val="0033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Fragmentatie van plastic afval </a:t>
            </a:r>
          </a:p>
          <a:p>
            <a:pPr>
              <a:defRPr/>
            </a:pPr>
            <a:endParaRPr lang="nl-BE" altLang="nl-BE" sz="1400" dirty="0"/>
          </a:p>
          <a:p>
            <a:pPr>
              <a:defRPr/>
            </a:pPr>
            <a:r>
              <a:rPr lang="nl-BE" altLang="nl-BE" sz="1600" u="sng" dirty="0">
                <a:solidFill>
                  <a:srgbClr val="003399"/>
                </a:solidFill>
              </a:rPr>
              <a:t>Studie</a:t>
            </a:r>
            <a:r>
              <a:rPr lang="nl-BE" altLang="nl-BE" sz="1600" dirty="0">
                <a:solidFill>
                  <a:srgbClr val="003399"/>
                </a:solidFill>
              </a:rPr>
              <a:t>: </a:t>
            </a:r>
          </a:p>
          <a:p>
            <a:pPr>
              <a:defRPr/>
            </a:pPr>
            <a:r>
              <a:rPr lang="nl-BE" altLang="nl-BE" sz="1600" dirty="0">
                <a:solidFill>
                  <a:srgbClr val="003399"/>
                </a:solidFill>
              </a:rPr>
              <a:t>Microplastics in 102 zeeschildpadden (7 soorten) uit 3 oceanen/zeeën: Atlantische Oceaan, Middellandse Zee, </a:t>
            </a:r>
            <a:r>
              <a:rPr lang="nl-BE" altLang="nl-BE" sz="1600" dirty="0" err="1">
                <a:solidFill>
                  <a:srgbClr val="003399"/>
                </a:solidFill>
              </a:rPr>
              <a:t>Pacifische</a:t>
            </a:r>
            <a:r>
              <a:rPr lang="nl-BE" altLang="nl-BE" sz="1600" dirty="0">
                <a:solidFill>
                  <a:srgbClr val="003399"/>
                </a:solidFill>
              </a:rPr>
              <a:t> Oceaan</a:t>
            </a:r>
            <a:br>
              <a:rPr lang="nl-BE" altLang="nl-BE" sz="1600" dirty="0"/>
            </a:br>
            <a:endParaRPr lang="nl-BE" altLang="nl-BE" sz="1600" dirty="0"/>
          </a:p>
          <a:p>
            <a:pPr>
              <a:defRPr/>
            </a:pPr>
            <a:r>
              <a:rPr lang="nl-BE" altLang="nl-BE" sz="1600" u="sng" dirty="0">
                <a:solidFill>
                  <a:srgbClr val="003399"/>
                </a:solidFill>
              </a:rPr>
              <a:t>Bevindingen</a:t>
            </a:r>
            <a:r>
              <a:rPr lang="nl-BE" altLang="nl-BE" sz="1600" dirty="0">
                <a:solidFill>
                  <a:srgbClr val="003399"/>
                </a:solidFill>
              </a:rPr>
              <a:t>:</a:t>
            </a:r>
          </a:p>
          <a:p>
            <a:pPr>
              <a:defRPr/>
            </a:pPr>
            <a:r>
              <a:rPr lang="nl-BE" altLang="nl-BE" sz="1600" dirty="0">
                <a:solidFill>
                  <a:srgbClr val="003399"/>
                </a:solidFill>
              </a:rPr>
              <a:t>- </a:t>
            </a:r>
            <a:r>
              <a:rPr lang="nl-BE" altLang="nl-BE" sz="1600" dirty="0">
                <a:solidFill>
                  <a:srgbClr val="FF0000"/>
                </a:solidFill>
              </a:rPr>
              <a:t>microplastics </a:t>
            </a:r>
            <a:r>
              <a:rPr lang="nl-BE" altLang="nl-BE" sz="1600" dirty="0">
                <a:solidFill>
                  <a:srgbClr val="003399"/>
                </a:solidFill>
              </a:rPr>
              <a:t>in </a:t>
            </a:r>
            <a:r>
              <a:rPr lang="nl-BE" altLang="nl-BE" sz="1600" dirty="0">
                <a:solidFill>
                  <a:srgbClr val="FF0000"/>
                </a:solidFill>
              </a:rPr>
              <a:t>alle</a:t>
            </a:r>
            <a:r>
              <a:rPr lang="nl-BE" altLang="nl-BE" sz="1600" dirty="0"/>
              <a:t> </a:t>
            </a:r>
            <a:r>
              <a:rPr lang="nl-BE" altLang="nl-BE" sz="1600" dirty="0">
                <a:solidFill>
                  <a:srgbClr val="003399"/>
                </a:solidFill>
              </a:rPr>
              <a:t>schildpadden </a:t>
            </a:r>
            <a:endParaRPr lang="nl-BE" altLang="nl-BE" sz="1600" dirty="0"/>
          </a:p>
          <a:p>
            <a:pPr>
              <a:defRPr/>
            </a:pPr>
            <a:r>
              <a:rPr lang="nl-BE" altLang="nl-BE" sz="1600" dirty="0">
                <a:solidFill>
                  <a:srgbClr val="003399"/>
                </a:solidFill>
              </a:rPr>
              <a:t>- vooral plastic microvezels (blauw en zwart)</a:t>
            </a:r>
          </a:p>
          <a:p>
            <a:pPr>
              <a:defRPr/>
            </a:pPr>
            <a:r>
              <a:rPr lang="nl-BE" altLang="nl-BE" sz="1600" dirty="0">
                <a:solidFill>
                  <a:srgbClr val="003399"/>
                </a:solidFill>
              </a:rPr>
              <a:t>  &lt; synthetische stoffen, autobanden,        	</a:t>
            </a:r>
            <a:r>
              <a:rPr lang="nl-BE" altLang="nl-BE" sz="1600" dirty="0">
                <a:solidFill>
                  <a:srgbClr val="FF0000"/>
                </a:solidFill>
              </a:rPr>
              <a:t>sigarettenfilters</a:t>
            </a:r>
            <a:r>
              <a:rPr lang="nl-BE" altLang="nl-BE" sz="1600" dirty="0">
                <a:solidFill>
                  <a:srgbClr val="003399"/>
                </a:solidFill>
              </a:rPr>
              <a:t>, visnetten </a:t>
            </a:r>
          </a:p>
          <a:p>
            <a:pPr>
              <a:defRPr/>
            </a:pPr>
            <a:r>
              <a:rPr lang="nl-BE" altLang="nl-BE" sz="1600" dirty="0">
                <a:solidFill>
                  <a:srgbClr val="003399"/>
                </a:solidFill>
              </a:rPr>
              <a:t>- ook</a:t>
            </a:r>
            <a:r>
              <a:rPr lang="nl-BE" altLang="nl-BE" sz="1600" dirty="0">
                <a:solidFill>
                  <a:srgbClr val="FF0000"/>
                </a:solidFill>
              </a:rPr>
              <a:t> </a:t>
            </a:r>
            <a:r>
              <a:rPr lang="nl-BE" altLang="nl-BE" sz="1600" dirty="0" err="1">
                <a:solidFill>
                  <a:srgbClr val="003399"/>
                </a:solidFill>
              </a:rPr>
              <a:t>microbeads</a:t>
            </a:r>
            <a:r>
              <a:rPr lang="nl-BE" altLang="nl-BE" sz="1600" dirty="0">
                <a:solidFill>
                  <a:srgbClr val="003399"/>
                </a:solidFill>
              </a:rPr>
              <a:t> en </a:t>
            </a:r>
            <a:r>
              <a:rPr lang="nl-BE" altLang="nl-BE" sz="1600" dirty="0">
                <a:solidFill>
                  <a:srgbClr val="FF0000"/>
                </a:solidFill>
              </a:rPr>
              <a:t>grotere fragmenten</a:t>
            </a:r>
          </a:p>
          <a:p>
            <a:pPr>
              <a:defRPr/>
            </a:pPr>
            <a:br>
              <a:rPr lang="nl-BE" altLang="nl-BE" sz="1400" dirty="0"/>
            </a:br>
            <a:endParaRPr lang="nl-BE" altLang="nl-BE" sz="1400" dirty="0"/>
          </a:p>
        </p:txBody>
      </p:sp>
      <p:pic>
        <p:nvPicPr>
          <p:cNvPr id="26" name="ymail_attachmentId52793" descr="dbe282f0-9d7d-4627-b339-d94c1654e141">
            <a:extLst>
              <a:ext uri="{FF2B5EF4-FFF2-40B4-BE49-F238E27FC236}">
                <a16:creationId xmlns:a16="http://schemas.microsoft.com/office/drawing/2014/main" id="{A44DC363-67A7-4B37-AAE9-339925A488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1519" y="4520935"/>
            <a:ext cx="3791275" cy="2143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" name="Afbeelding 26">
            <a:extLst>
              <a:ext uri="{FF2B5EF4-FFF2-40B4-BE49-F238E27FC236}">
                <a16:creationId xmlns:a16="http://schemas.microsoft.com/office/drawing/2014/main" id="{C2BF403E-0A8D-4827-8C64-FE03D76C20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6440" y="1585959"/>
            <a:ext cx="4475181" cy="27671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" name="Tekstvak 27">
            <a:extLst>
              <a:ext uri="{FF2B5EF4-FFF2-40B4-BE49-F238E27FC236}">
                <a16:creationId xmlns:a16="http://schemas.microsoft.com/office/drawing/2014/main" id="{EAC82303-13B4-4CD3-B736-1477F5048E61}"/>
              </a:ext>
            </a:extLst>
          </p:cNvPr>
          <p:cNvSpPr txBox="1"/>
          <p:nvPr/>
        </p:nvSpPr>
        <p:spPr>
          <a:xfrm>
            <a:off x="4913673" y="4720587"/>
            <a:ext cx="5596128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2800" b="1" dirty="0"/>
              <a:t>Plastic winkelzakjes in zee = dodelijk</a:t>
            </a:r>
          </a:p>
          <a:p>
            <a:r>
              <a:rPr lang="nl-BE" sz="2800" b="1" dirty="0"/>
              <a:t>Sigarettenpeuken in zee = dodelijk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l-BE" dirty="0"/>
          </a:p>
        </p:txBody>
      </p:sp>
      <p:pic>
        <p:nvPicPr>
          <p:cNvPr id="29" name="Afbeelding 28">
            <a:extLst>
              <a:ext uri="{FF2B5EF4-FFF2-40B4-BE49-F238E27FC236}">
                <a16:creationId xmlns:a16="http://schemas.microsoft.com/office/drawing/2014/main" id="{2126235D-7541-49EE-B635-81DB2AF13E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32732" y="5110945"/>
            <a:ext cx="1858963" cy="172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40183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25" grpId="0"/>
      <p:bldP spid="2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54A6836E-C603-43CB-9DA7-89D8E3FA38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96007DD-F9BF-4F0F-B8C6-C514B28419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DBF11FC-A5AB-4FCC-B80A-8DD936040A8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0457" y="232214"/>
            <a:ext cx="10684151" cy="45818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99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99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99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99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99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99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99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99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99"/>
                </a:solidFill>
                <a:latin typeface="Arial" charset="0"/>
              </a:defRPr>
            </a:lvl9pPr>
          </a:lstStyle>
          <a:p>
            <a:pPr marL="514350" indent="-514350">
              <a:buAutoNum type="romanUcPeriod"/>
            </a:pPr>
            <a:r>
              <a:rPr lang="nl-BE" sz="2400" b="1" dirty="0">
                <a:solidFill>
                  <a:srgbClr val="0070C0"/>
                </a:solidFill>
              </a:rPr>
              <a:t>Wetenschap:  Microplastics bedreigen onze gezondheid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8A0FAFCA-5C96-453B-83B7-A9AEF7F189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867135" y="0"/>
            <a:ext cx="4324865" cy="2641149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4A0F84AE-A24D-4353-B1BA-BD80DAA385F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AF093259-3E74-43A1-944B-B106C8105E9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AAA28A35-1E54-4054-BB95-42FAFA13A9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FBA3A17F-F3BD-4B94-9CC8-006700210F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CD0398DD-AD75-4E2B-A3C6-35073082A8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6200000">
            <a:off x="-456265" y="3658536"/>
            <a:ext cx="3655725" cy="2743201"/>
            <a:chOff x="-305" y="-1"/>
            <a:chExt cx="3832880" cy="2876136"/>
          </a:xfrm>
        </p:grpSpPr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03E4F247-A844-4CD1-A37E-B7EA0DA2DBC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E2387B1B-D4D3-493F-8D7A-C7A89DBD4AB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C3404477-1F13-4859-84DA-12A303ACAD0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1B8C62FD-B708-4F00-80BB-1250C60119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4" name="Tekstvak 23">
            <a:extLst>
              <a:ext uri="{FF2B5EF4-FFF2-40B4-BE49-F238E27FC236}">
                <a16:creationId xmlns:a16="http://schemas.microsoft.com/office/drawing/2014/main" id="{2D9F540F-1988-4014-ADB7-49B62B8CDF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5438" y="1052513"/>
            <a:ext cx="306387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800">
                <a:solidFill>
                  <a:srgbClr val="000099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rgbClr val="000099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>
                <a:solidFill>
                  <a:srgbClr val="000099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rgbClr val="000099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rgbClr val="0000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rgbClr val="0000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rgbClr val="0000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rgbClr val="0000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rgbClr val="000099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nl-BE" altLang="nl-BE" sz="2400" dirty="0">
                <a:solidFill>
                  <a:srgbClr val="003399"/>
                </a:solidFill>
              </a:rPr>
              <a:t>Menselijke voeding ?</a:t>
            </a:r>
          </a:p>
        </p:txBody>
      </p:sp>
      <p:pic>
        <p:nvPicPr>
          <p:cNvPr id="29" name="Afbeelding 28">
            <a:extLst>
              <a:ext uri="{FF2B5EF4-FFF2-40B4-BE49-F238E27FC236}">
                <a16:creationId xmlns:a16="http://schemas.microsoft.com/office/drawing/2014/main" id="{2B5FB9DC-C955-485B-8A1E-9967D07E29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325" y="1557338"/>
            <a:ext cx="1593850" cy="107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" name="Afbeelding 29">
            <a:extLst>
              <a:ext uri="{FF2B5EF4-FFF2-40B4-BE49-F238E27FC236}">
                <a16:creationId xmlns:a16="http://schemas.microsoft.com/office/drawing/2014/main" id="{21BA4CFB-AB61-439F-AFFE-F2FCEA2BA4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188" y="2930525"/>
            <a:ext cx="1054100" cy="115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" name="Afbeelding 30">
            <a:extLst>
              <a:ext uri="{FF2B5EF4-FFF2-40B4-BE49-F238E27FC236}">
                <a16:creationId xmlns:a16="http://schemas.microsoft.com/office/drawing/2014/main" id="{699696D2-6F08-4219-B7D1-918DA93FFA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0575" y="4308475"/>
            <a:ext cx="612775" cy="850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" name="Afbeelding 31">
            <a:extLst>
              <a:ext uri="{FF2B5EF4-FFF2-40B4-BE49-F238E27FC236}">
                <a16:creationId xmlns:a16="http://schemas.microsoft.com/office/drawing/2014/main" id="{F5F5E534-8A63-4355-B6F2-2E485C780E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188" y="5489575"/>
            <a:ext cx="1498600" cy="850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" name="Tekstvak 32">
            <a:extLst>
              <a:ext uri="{FF2B5EF4-FFF2-40B4-BE49-F238E27FC236}">
                <a16:creationId xmlns:a16="http://schemas.microsoft.com/office/drawing/2014/main" id="{8E3964E4-3ED3-4186-9819-986F0AAF31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68538" y="1557338"/>
            <a:ext cx="6696075" cy="954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800">
                <a:solidFill>
                  <a:srgbClr val="000099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rgbClr val="000099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>
                <a:solidFill>
                  <a:srgbClr val="000099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rgbClr val="000099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rgbClr val="0000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rgbClr val="0000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rgbClr val="0000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rgbClr val="0000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rgbClr val="000099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fr-FR" altLang="nl-BE" sz="1400" dirty="0">
                <a:solidFill>
                  <a:srgbClr val="003399"/>
                </a:solidFill>
              </a:rPr>
              <a:t>2013, </a:t>
            </a:r>
            <a:r>
              <a:rPr lang="fr-FR" altLang="nl-BE" sz="1400" dirty="0" err="1">
                <a:solidFill>
                  <a:srgbClr val="003399"/>
                </a:solidFill>
              </a:rPr>
              <a:t>Duitse</a:t>
            </a:r>
            <a:r>
              <a:rPr lang="fr-FR" altLang="nl-BE" sz="1400" dirty="0">
                <a:solidFill>
                  <a:srgbClr val="003399"/>
                </a:solidFill>
              </a:rPr>
              <a:t> </a:t>
            </a:r>
            <a:r>
              <a:rPr lang="fr-FR" altLang="nl-BE" sz="1400" dirty="0" err="1">
                <a:solidFill>
                  <a:srgbClr val="003399"/>
                </a:solidFill>
              </a:rPr>
              <a:t>studie</a:t>
            </a:r>
            <a:r>
              <a:rPr lang="fr-FR" altLang="nl-BE" sz="1400" dirty="0">
                <a:solidFill>
                  <a:srgbClr val="003399"/>
                </a:solidFill>
              </a:rPr>
              <a:t> in 19 </a:t>
            </a:r>
            <a:r>
              <a:rPr lang="fr-FR" altLang="nl-BE" sz="1400" dirty="0" err="1">
                <a:solidFill>
                  <a:srgbClr val="003399"/>
                </a:solidFill>
              </a:rPr>
              <a:t>monsters</a:t>
            </a:r>
            <a:r>
              <a:rPr lang="fr-FR" altLang="nl-BE" sz="1400" dirty="0">
                <a:solidFill>
                  <a:srgbClr val="003399"/>
                </a:solidFill>
              </a:rPr>
              <a:t> honing (</a:t>
            </a:r>
            <a:r>
              <a:rPr lang="fr-FR" altLang="nl-BE" sz="1400" dirty="0" err="1">
                <a:solidFill>
                  <a:srgbClr val="003399"/>
                </a:solidFill>
              </a:rPr>
              <a:t>traditioneel</a:t>
            </a:r>
            <a:r>
              <a:rPr lang="fr-FR" altLang="nl-BE" sz="1400" dirty="0">
                <a:solidFill>
                  <a:srgbClr val="003399"/>
                </a:solidFill>
              </a:rPr>
              <a:t> en bio) en 5 </a:t>
            </a:r>
            <a:r>
              <a:rPr lang="fr-FR" altLang="nl-BE" sz="1400" dirty="0" err="1">
                <a:solidFill>
                  <a:srgbClr val="003399"/>
                </a:solidFill>
              </a:rPr>
              <a:t>monsters</a:t>
            </a:r>
            <a:r>
              <a:rPr lang="fr-FR" altLang="nl-BE" sz="1400" dirty="0">
                <a:solidFill>
                  <a:srgbClr val="003399"/>
                </a:solidFill>
              </a:rPr>
              <a:t> </a:t>
            </a:r>
            <a:r>
              <a:rPr lang="fr-FR" altLang="nl-BE" sz="1400" dirty="0" err="1">
                <a:solidFill>
                  <a:srgbClr val="003399"/>
                </a:solidFill>
              </a:rPr>
              <a:t>suiker</a:t>
            </a:r>
            <a:endParaRPr lang="fr-FR" altLang="nl-BE" sz="1400" dirty="0">
              <a:solidFill>
                <a:srgbClr val="003399"/>
              </a:solidFill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fr-FR" altLang="nl-BE" sz="1400" dirty="0">
                <a:solidFill>
                  <a:srgbClr val="003399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⇾ </a:t>
            </a:r>
            <a:r>
              <a:rPr lang="fr-FR" altLang="nl-BE" sz="1400" dirty="0" err="1">
                <a:solidFill>
                  <a:srgbClr val="FF0066"/>
                </a:solidFill>
              </a:rPr>
              <a:t>alle</a:t>
            </a:r>
            <a:r>
              <a:rPr lang="fr-FR" altLang="nl-BE" sz="1400" dirty="0">
                <a:solidFill>
                  <a:srgbClr val="003399"/>
                </a:solidFill>
              </a:rPr>
              <a:t> </a:t>
            </a:r>
            <a:r>
              <a:rPr lang="fr-FR" altLang="nl-BE" sz="1400" dirty="0" err="1">
                <a:solidFill>
                  <a:srgbClr val="003399"/>
                </a:solidFill>
              </a:rPr>
              <a:t>gecontamineerd</a:t>
            </a:r>
            <a:r>
              <a:rPr lang="fr-FR" altLang="nl-BE" sz="1400" dirty="0">
                <a:solidFill>
                  <a:srgbClr val="003399"/>
                </a:solidFill>
              </a:rPr>
              <a:t> met </a:t>
            </a:r>
            <a:r>
              <a:rPr lang="fr-FR" altLang="nl-BE" sz="1400" dirty="0" err="1">
                <a:solidFill>
                  <a:srgbClr val="003399"/>
                </a:solidFill>
              </a:rPr>
              <a:t>microplastics</a:t>
            </a:r>
            <a:r>
              <a:rPr lang="fr-FR" altLang="nl-BE" sz="1400" dirty="0">
                <a:solidFill>
                  <a:srgbClr val="003399"/>
                </a:solidFill>
              </a:rPr>
              <a:t> van 0,01 - 9 </a:t>
            </a:r>
            <a:r>
              <a:rPr lang="fr-FR" altLang="nl-BE" sz="1400" dirty="0" err="1">
                <a:solidFill>
                  <a:srgbClr val="003399"/>
                </a:solidFill>
              </a:rPr>
              <a:t>mm.</a:t>
            </a:r>
            <a:r>
              <a:rPr lang="fr-FR" altLang="nl-BE" sz="1400" dirty="0">
                <a:solidFill>
                  <a:srgbClr val="003399"/>
                </a:solidFill>
              </a:rPr>
              <a:t>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fr-FR" altLang="nl-BE" sz="1400" dirty="0">
                <a:solidFill>
                  <a:srgbClr val="003399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⇾ </a:t>
            </a:r>
            <a:r>
              <a:rPr lang="fr-FR" altLang="nl-BE" sz="1400" b="1" dirty="0" err="1">
                <a:solidFill>
                  <a:srgbClr val="003399"/>
                </a:solidFill>
              </a:rPr>
              <a:t>Tot</a:t>
            </a:r>
            <a:r>
              <a:rPr lang="fr-FR" altLang="nl-BE" sz="1400" b="1" dirty="0">
                <a:solidFill>
                  <a:srgbClr val="003399"/>
                </a:solidFill>
              </a:rPr>
              <a:t> 265 </a:t>
            </a:r>
            <a:r>
              <a:rPr lang="fr-FR" altLang="nl-BE" sz="1400" b="1" dirty="0" err="1">
                <a:solidFill>
                  <a:srgbClr val="003399"/>
                </a:solidFill>
              </a:rPr>
              <a:t>deeltjes</a:t>
            </a:r>
            <a:r>
              <a:rPr lang="fr-FR" altLang="nl-BE" sz="1400" b="1" dirty="0">
                <a:solidFill>
                  <a:srgbClr val="003399"/>
                </a:solidFill>
              </a:rPr>
              <a:t> per kilo !</a:t>
            </a:r>
            <a:endParaRPr lang="nl-BE" altLang="nl-BE" sz="1400" dirty="0">
              <a:solidFill>
                <a:schemeClr val="tx1"/>
              </a:solidFill>
            </a:endParaRPr>
          </a:p>
        </p:txBody>
      </p:sp>
      <p:sp>
        <p:nvSpPr>
          <p:cNvPr id="34" name="Tekstvak 33">
            <a:extLst>
              <a:ext uri="{FF2B5EF4-FFF2-40B4-BE49-F238E27FC236}">
                <a16:creationId xmlns:a16="http://schemas.microsoft.com/office/drawing/2014/main" id="{F6E31388-C7B8-4529-9980-3931431E86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9175" y="2930525"/>
            <a:ext cx="5975350" cy="738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800">
                <a:solidFill>
                  <a:srgbClr val="000099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rgbClr val="000099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>
                <a:solidFill>
                  <a:srgbClr val="000099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rgbClr val="000099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rgbClr val="0000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rgbClr val="0000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rgbClr val="0000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rgbClr val="0000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rgbClr val="000099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fr-FR" altLang="nl-BE" sz="1400" dirty="0">
                <a:solidFill>
                  <a:srgbClr val="003399"/>
                </a:solidFill>
              </a:rPr>
              <a:t>2014, </a:t>
            </a:r>
            <a:r>
              <a:rPr lang="fr-FR" altLang="nl-BE" sz="1400" dirty="0" err="1">
                <a:solidFill>
                  <a:srgbClr val="003399"/>
                </a:solidFill>
              </a:rPr>
              <a:t>Duitse</a:t>
            </a:r>
            <a:r>
              <a:rPr lang="fr-FR" altLang="nl-BE" sz="1400" dirty="0">
                <a:solidFill>
                  <a:srgbClr val="003399"/>
                </a:solidFill>
              </a:rPr>
              <a:t> </a:t>
            </a:r>
            <a:r>
              <a:rPr lang="fr-FR" altLang="nl-BE" sz="1400" dirty="0" err="1">
                <a:solidFill>
                  <a:srgbClr val="003399"/>
                </a:solidFill>
              </a:rPr>
              <a:t>studie</a:t>
            </a:r>
            <a:r>
              <a:rPr lang="fr-FR" altLang="nl-BE" sz="1400" dirty="0">
                <a:solidFill>
                  <a:srgbClr val="003399"/>
                </a:solidFill>
              </a:rPr>
              <a:t> in 24 populaire </a:t>
            </a:r>
            <a:r>
              <a:rPr lang="fr-FR" altLang="nl-BE" sz="1400" dirty="0" err="1">
                <a:solidFill>
                  <a:srgbClr val="003399"/>
                </a:solidFill>
              </a:rPr>
              <a:t>Duitse</a:t>
            </a:r>
            <a:r>
              <a:rPr lang="fr-FR" altLang="nl-BE" sz="1400" dirty="0">
                <a:solidFill>
                  <a:srgbClr val="003399"/>
                </a:solidFill>
              </a:rPr>
              <a:t> </a:t>
            </a:r>
            <a:r>
              <a:rPr lang="fr-FR" altLang="nl-BE" sz="1400" dirty="0" err="1">
                <a:solidFill>
                  <a:srgbClr val="003399"/>
                </a:solidFill>
              </a:rPr>
              <a:t>bieren</a:t>
            </a:r>
            <a:endParaRPr lang="fr-FR" altLang="nl-BE" sz="1400" dirty="0">
              <a:solidFill>
                <a:srgbClr val="003399"/>
              </a:solidFill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fr-FR" altLang="nl-BE" sz="1400" dirty="0">
                <a:solidFill>
                  <a:srgbClr val="003399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⇾ </a:t>
            </a:r>
            <a:r>
              <a:rPr lang="fr-FR" altLang="nl-BE" sz="1400" dirty="0" err="1">
                <a:solidFill>
                  <a:srgbClr val="FF0066"/>
                </a:solidFill>
                <a:ea typeface="Cambria Math" panose="02040503050406030204" pitchFamily="18" charset="0"/>
                <a:cs typeface="Arial" panose="020B0604020202020204" pitchFamily="34" charset="0"/>
              </a:rPr>
              <a:t>alle</a:t>
            </a:r>
            <a:r>
              <a:rPr lang="fr-FR" altLang="nl-BE" sz="1400" dirty="0">
                <a:solidFill>
                  <a:srgbClr val="003399"/>
                </a:solidFill>
                <a:ea typeface="Cambria Math" panose="02040503050406030204" pitchFamily="18" charset="0"/>
                <a:cs typeface="Arial" panose="020B0604020202020204" pitchFamily="34" charset="0"/>
              </a:rPr>
              <a:t> </a:t>
            </a:r>
            <a:r>
              <a:rPr lang="fr-FR" altLang="nl-BE" sz="1400" dirty="0" err="1">
                <a:solidFill>
                  <a:srgbClr val="003399"/>
                </a:solidFill>
                <a:ea typeface="Cambria Math" panose="02040503050406030204" pitchFamily="18" charset="0"/>
                <a:cs typeface="Arial" panose="020B0604020202020204" pitchFamily="34" charset="0"/>
              </a:rPr>
              <a:t>bieren</a:t>
            </a:r>
            <a:r>
              <a:rPr lang="fr-FR" altLang="nl-BE" sz="1400" dirty="0">
                <a:solidFill>
                  <a:srgbClr val="003399"/>
                </a:solidFill>
                <a:ea typeface="Cambria Math" panose="02040503050406030204" pitchFamily="18" charset="0"/>
                <a:cs typeface="Arial" panose="020B0604020202020204" pitchFamily="34" charset="0"/>
              </a:rPr>
              <a:t> </a:t>
            </a:r>
            <a:r>
              <a:rPr lang="fr-FR" altLang="nl-BE" sz="1400" dirty="0" err="1">
                <a:solidFill>
                  <a:srgbClr val="003399"/>
                </a:solidFill>
                <a:ea typeface="Cambria Math" panose="02040503050406030204" pitchFamily="18" charset="0"/>
                <a:cs typeface="Arial" panose="020B0604020202020204" pitchFamily="34" charset="0"/>
              </a:rPr>
              <a:t>gecontamineerd</a:t>
            </a:r>
            <a:r>
              <a:rPr lang="fr-FR" altLang="nl-BE" sz="1400" dirty="0">
                <a:solidFill>
                  <a:srgbClr val="003399"/>
                </a:solidFill>
                <a:ea typeface="Cambria Math" panose="02040503050406030204" pitchFamily="18" charset="0"/>
                <a:cs typeface="Arial" panose="020B0604020202020204" pitchFamily="34" charset="0"/>
              </a:rPr>
              <a:t> met </a:t>
            </a:r>
            <a:r>
              <a:rPr lang="fr-FR" altLang="nl-BE" sz="1400" dirty="0" err="1">
                <a:solidFill>
                  <a:srgbClr val="003399"/>
                </a:solidFill>
                <a:ea typeface="Cambria Math" panose="02040503050406030204" pitchFamily="18" charset="0"/>
                <a:cs typeface="Arial" panose="020B0604020202020204" pitchFamily="34" charset="0"/>
              </a:rPr>
              <a:t>lage</a:t>
            </a:r>
            <a:r>
              <a:rPr lang="fr-FR" altLang="nl-BE" sz="1400" dirty="0">
                <a:solidFill>
                  <a:srgbClr val="003399"/>
                </a:solidFill>
                <a:ea typeface="Cambria Math" panose="02040503050406030204" pitchFamily="18" charset="0"/>
                <a:cs typeface="Arial" panose="020B0604020202020204" pitchFamily="34" charset="0"/>
              </a:rPr>
              <a:t> </a:t>
            </a:r>
            <a:r>
              <a:rPr lang="fr-FR" altLang="nl-BE" sz="1400" dirty="0" err="1">
                <a:solidFill>
                  <a:srgbClr val="003399"/>
                </a:solidFill>
                <a:ea typeface="Cambria Math" panose="02040503050406030204" pitchFamily="18" charset="0"/>
                <a:cs typeface="Arial" panose="020B0604020202020204" pitchFamily="34" charset="0"/>
              </a:rPr>
              <a:t>gehalten</a:t>
            </a:r>
            <a:r>
              <a:rPr lang="fr-FR" altLang="nl-BE" sz="1400" dirty="0">
                <a:solidFill>
                  <a:srgbClr val="003399"/>
                </a:solidFill>
                <a:ea typeface="Cambria Math" panose="02040503050406030204" pitchFamily="18" charset="0"/>
                <a:cs typeface="Arial" panose="020B0604020202020204" pitchFamily="34" charset="0"/>
              </a:rPr>
              <a:t> </a:t>
            </a:r>
            <a:r>
              <a:rPr lang="fr-FR" altLang="nl-BE" sz="1400" dirty="0" err="1">
                <a:solidFill>
                  <a:srgbClr val="003399"/>
                </a:solidFill>
                <a:ea typeface="Cambria Math" panose="02040503050406030204" pitchFamily="18" charset="0"/>
                <a:cs typeface="Arial" panose="020B0604020202020204" pitchFamily="34" charset="0"/>
              </a:rPr>
              <a:t>microplastics</a:t>
            </a:r>
            <a:r>
              <a:rPr lang="fr-FR" altLang="nl-BE" sz="1400" dirty="0">
                <a:solidFill>
                  <a:srgbClr val="003399"/>
                </a:solidFill>
                <a:ea typeface="Cambria Math" panose="02040503050406030204" pitchFamily="18" charset="0"/>
                <a:cs typeface="Arial" panose="020B0604020202020204" pitchFamily="34" charset="0"/>
              </a:rPr>
              <a:t>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fr-FR" altLang="nl-BE" sz="1400" dirty="0">
                <a:solidFill>
                  <a:srgbClr val="003399"/>
                </a:solidFill>
                <a:ea typeface="Cambria Math" panose="02040503050406030204" pitchFamily="18" charset="0"/>
                <a:cs typeface="Arial" panose="020B0604020202020204" pitchFamily="34" charset="0"/>
              </a:rPr>
              <a:t>   (</a:t>
            </a:r>
            <a:r>
              <a:rPr lang="fr-FR" altLang="nl-BE" sz="1400" dirty="0" err="1">
                <a:solidFill>
                  <a:srgbClr val="003399"/>
                </a:solidFill>
                <a:ea typeface="Cambria Math" panose="02040503050406030204" pitchFamily="18" charset="0"/>
                <a:cs typeface="Arial" panose="020B0604020202020204" pitchFamily="34" charset="0"/>
              </a:rPr>
              <a:t>naast</a:t>
            </a:r>
            <a:r>
              <a:rPr lang="fr-FR" altLang="nl-BE" sz="1400" dirty="0">
                <a:solidFill>
                  <a:srgbClr val="003399"/>
                </a:solidFill>
                <a:ea typeface="Cambria Math" panose="02040503050406030204" pitchFamily="18" charset="0"/>
                <a:cs typeface="Arial" panose="020B0604020202020204" pitchFamily="34" charset="0"/>
              </a:rPr>
              <a:t> </a:t>
            </a:r>
            <a:r>
              <a:rPr lang="fr-FR" altLang="nl-BE" sz="1400" dirty="0" err="1">
                <a:solidFill>
                  <a:srgbClr val="003399"/>
                </a:solidFill>
                <a:ea typeface="Cambria Math" panose="02040503050406030204" pitchFamily="18" charset="0"/>
                <a:cs typeface="Arial" panose="020B0604020202020204" pitchFamily="34" charset="0"/>
              </a:rPr>
              <a:t>zand</a:t>
            </a:r>
            <a:r>
              <a:rPr lang="fr-FR" altLang="nl-BE" sz="1400" dirty="0">
                <a:solidFill>
                  <a:srgbClr val="003399"/>
                </a:solidFill>
                <a:ea typeface="Cambria Math" panose="02040503050406030204" pitchFamily="18" charset="0"/>
                <a:cs typeface="Arial" panose="020B0604020202020204" pitchFamily="34" charset="0"/>
              </a:rPr>
              <a:t>, glas, </a:t>
            </a:r>
            <a:r>
              <a:rPr lang="fr-FR" altLang="nl-BE" sz="1400" dirty="0" err="1">
                <a:solidFill>
                  <a:srgbClr val="003399"/>
                </a:solidFill>
                <a:ea typeface="Cambria Math" panose="02040503050406030204" pitchFamily="18" charset="0"/>
                <a:cs typeface="Arial" panose="020B0604020202020204" pitchFamily="34" charset="0"/>
              </a:rPr>
              <a:t>insecten</a:t>
            </a:r>
            <a:r>
              <a:rPr lang="fr-FR" altLang="nl-BE" sz="1400" dirty="0">
                <a:solidFill>
                  <a:srgbClr val="003399"/>
                </a:solidFill>
                <a:ea typeface="Cambria Math" panose="02040503050406030204" pitchFamily="18" charset="0"/>
                <a:cs typeface="Arial" panose="020B0604020202020204" pitchFamily="34" charset="0"/>
              </a:rPr>
              <a:t> en </a:t>
            </a:r>
            <a:r>
              <a:rPr lang="fr-FR" altLang="nl-BE" sz="1400" dirty="0" err="1">
                <a:solidFill>
                  <a:srgbClr val="003399"/>
                </a:solidFill>
                <a:ea typeface="Cambria Math" panose="02040503050406030204" pitchFamily="18" charset="0"/>
                <a:cs typeface="Arial" panose="020B0604020202020204" pitchFamily="34" charset="0"/>
              </a:rPr>
              <a:t>huidschilfers</a:t>
            </a:r>
            <a:r>
              <a:rPr lang="fr-FR" altLang="nl-BE" sz="1400" dirty="0">
                <a:solidFill>
                  <a:srgbClr val="003399"/>
                </a:solidFill>
                <a:ea typeface="Cambria Math" panose="02040503050406030204" pitchFamily="18" charset="0"/>
                <a:cs typeface="Arial" panose="020B0604020202020204" pitchFamily="34" charset="0"/>
              </a:rPr>
              <a:t>)</a:t>
            </a:r>
            <a:endParaRPr lang="nl-BE" altLang="nl-BE" sz="1400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35" name="Tekstvak 34">
            <a:extLst>
              <a:ext uri="{FF2B5EF4-FFF2-40B4-BE49-F238E27FC236}">
                <a16:creationId xmlns:a16="http://schemas.microsoft.com/office/drawing/2014/main" id="{A52527B0-3241-4AB1-BEC0-F47D76E631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68538" y="3957638"/>
            <a:ext cx="5976937" cy="138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800">
                <a:solidFill>
                  <a:srgbClr val="000099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rgbClr val="000099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>
                <a:solidFill>
                  <a:srgbClr val="000099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rgbClr val="000099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rgbClr val="0000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rgbClr val="0000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rgbClr val="0000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rgbClr val="0000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rgbClr val="000099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fr-FR" altLang="nl-BE" sz="1400" dirty="0">
                <a:solidFill>
                  <a:srgbClr val="003399"/>
                </a:solidFill>
              </a:rPr>
              <a:t>2015, </a:t>
            </a:r>
            <a:r>
              <a:rPr lang="fr-FR" altLang="nl-BE" sz="1400" dirty="0" err="1">
                <a:solidFill>
                  <a:srgbClr val="003399"/>
                </a:solidFill>
              </a:rPr>
              <a:t>Chinese</a:t>
            </a:r>
            <a:r>
              <a:rPr lang="fr-FR" altLang="nl-BE" sz="1400" dirty="0">
                <a:solidFill>
                  <a:srgbClr val="003399"/>
                </a:solidFill>
              </a:rPr>
              <a:t> </a:t>
            </a:r>
            <a:r>
              <a:rPr lang="fr-FR" altLang="nl-BE" sz="1400" dirty="0" err="1">
                <a:solidFill>
                  <a:srgbClr val="003399"/>
                </a:solidFill>
              </a:rPr>
              <a:t>studie</a:t>
            </a:r>
            <a:r>
              <a:rPr lang="fr-FR" altLang="nl-BE" sz="1400" dirty="0">
                <a:solidFill>
                  <a:srgbClr val="003399"/>
                </a:solidFill>
              </a:rPr>
              <a:t> in 16 types </a:t>
            </a:r>
            <a:r>
              <a:rPr lang="fr-FR" altLang="nl-BE" sz="1400" dirty="0" err="1">
                <a:solidFill>
                  <a:srgbClr val="003399"/>
                </a:solidFill>
              </a:rPr>
              <a:t>zout</a:t>
            </a:r>
            <a:endParaRPr lang="fr-FR" altLang="nl-BE" sz="1400" dirty="0">
              <a:solidFill>
                <a:srgbClr val="003399"/>
              </a:solidFill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fr-FR" altLang="nl-BE" sz="1400" dirty="0">
                <a:solidFill>
                  <a:srgbClr val="003399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⇾ </a:t>
            </a:r>
            <a:r>
              <a:rPr lang="fr-FR" altLang="nl-BE" sz="1400" dirty="0" err="1">
                <a:solidFill>
                  <a:srgbClr val="FF0066"/>
                </a:solidFill>
              </a:rPr>
              <a:t>alle</a:t>
            </a:r>
            <a:r>
              <a:rPr lang="fr-FR" altLang="nl-BE" sz="1400" dirty="0">
                <a:solidFill>
                  <a:srgbClr val="003399"/>
                </a:solidFill>
              </a:rPr>
              <a:t> </a:t>
            </a:r>
            <a:r>
              <a:rPr lang="fr-FR" altLang="nl-BE" sz="1400" dirty="0" err="1">
                <a:solidFill>
                  <a:srgbClr val="003399"/>
                </a:solidFill>
              </a:rPr>
              <a:t>gecontamineerd</a:t>
            </a:r>
            <a:r>
              <a:rPr lang="fr-FR" altLang="nl-BE" sz="1400" dirty="0">
                <a:solidFill>
                  <a:srgbClr val="003399"/>
                </a:solidFill>
              </a:rPr>
              <a:t> met </a:t>
            </a:r>
            <a:r>
              <a:rPr lang="fr-FR" altLang="nl-BE" sz="1400" dirty="0" err="1">
                <a:solidFill>
                  <a:srgbClr val="003399"/>
                </a:solidFill>
              </a:rPr>
              <a:t>microplastics</a:t>
            </a:r>
            <a:endParaRPr lang="fr-FR" altLang="nl-BE" sz="1400" dirty="0">
              <a:solidFill>
                <a:srgbClr val="003399"/>
              </a:solidFill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fr-FR" altLang="nl-BE" sz="1400" dirty="0">
                <a:solidFill>
                  <a:srgbClr val="003399"/>
                </a:solidFill>
              </a:rPr>
              <a:t>    </a:t>
            </a:r>
            <a:r>
              <a:rPr lang="fr-FR" altLang="nl-BE" sz="1400" dirty="0" err="1">
                <a:solidFill>
                  <a:srgbClr val="003399"/>
                </a:solidFill>
              </a:rPr>
              <a:t>vnl</a:t>
            </a:r>
            <a:r>
              <a:rPr lang="fr-FR" altLang="nl-BE" sz="1400" dirty="0">
                <a:solidFill>
                  <a:srgbClr val="003399"/>
                </a:solidFill>
              </a:rPr>
              <a:t>. PETE (</a:t>
            </a:r>
            <a:r>
              <a:rPr lang="fr-FR" altLang="nl-BE" sz="1400" dirty="0" err="1">
                <a:solidFill>
                  <a:srgbClr val="003399"/>
                </a:solidFill>
              </a:rPr>
              <a:t>polyethyleenterephthalaat</a:t>
            </a:r>
            <a:r>
              <a:rPr lang="fr-FR" altLang="nl-BE" sz="1400" dirty="0">
                <a:solidFill>
                  <a:srgbClr val="003399"/>
                </a:solidFill>
              </a:rPr>
              <a:t>) </a:t>
            </a:r>
            <a:r>
              <a:rPr lang="fr-FR" altLang="nl-BE" sz="1400" dirty="0" err="1">
                <a:solidFill>
                  <a:srgbClr val="003399"/>
                </a:solidFill>
              </a:rPr>
              <a:t>afkomstig</a:t>
            </a:r>
            <a:r>
              <a:rPr lang="fr-FR" altLang="nl-BE" sz="1400" dirty="0">
                <a:solidFill>
                  <a:srgbClr val="003399"/>
                </a:solidFill>
              </a:rPr>
              <a:t> van </a:t>
            </a:r>
            <a:r>
              <a:rPr lang="fr-FR" altLang="nl-BE" sz="1400" dirty="0">
                <a:solidFill>
                  <a:srgbClr val="0033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plastic </a:t>
            </a:r>
            <a:r>
              <a:rPr lang="fr-FR" altLang="nl-BE" sz="1400" dirty="0" err="1">
                <a:solidFill>
                  <a:srgbClr val="0033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flessen</a:t>
            </a:r>
            <a:r>
              <a:rPr lang="fr-FR" altLang="nl-BE" sz="1400" dirty="0">
                <a:solidFill>
                  <a:srgbClr val="0033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fr-FR" altLang="nl-BE" sz="1400" dirty="0">
                <a:solidFill>
                  <a:srgbClr val="003399"/>
                </a:solidFill>
              </a:rPr>
              <a:t>	en </a:t>
            </a:r>
            <a:r>
              <a:rPr lang="fr-FR" altLang="nl-BE" sz="1400" dirty="0" err="1">
                <a:solidFill>
                  <a:srgbClr val="0033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microbeads</a:t>
            </a:r>
            <a:endParaRPr lang="fr-FR" altLang="nl-BE" sz="1400" dirty="0">
              <a:solidFill>
                <a:srgbClr val="003399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fr-FR" altLang="nl-BE" sz="1400" dirty="0">
                <a:solidFill>
                  <a:srgbClr val="0033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fr-FR" altLang="nl-BE" sz="1400" dirty="0">
                <a:solidFill>
                  <a:srgbClr val="003399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⇾ </a:t>
            </a:r>
            <a:r>
              <a:rPr lang="fr-FR" altLang="nl-BE" sz="1400" dirty="0" err="1">
                <a:solidFill>
                  <a:schemeClr val="tx1"/>
                </a:solidFill>
              </a:rPr>
              <a:t>bisphenol</a:t>
            </a:r>
            <a:r>
              <a:rPr lang="fr-FR" altLang="nl-BE" sz="1400" dirty="0">
                <a:solidFill>
                  <a:schemeClr val="tx1"/>
                </a:solidFill>
              </a:rPr>
              <a:t> A</a:t>
            </a:r>
          </a:p>
          <a:p>
            <a:pPr>
              <a:spcBef>
                <a:spcPct val="0"/>
              </a:spcBef>
              <a:buFontTx/>
              <a:buNone/>
            </a:pPr>
            <a:endParaRPr lang="nl-BE" altLang="nl-BE" sz="1400" dirty="0">
              <a:solidFill>
                <a:schemeClr val="tx1"/>
              </a:solidFill>
            </a:endParaRPr>
          </a:p>
        </p:txBody>
      </p:sp>
      <p:sp>
        <p:nvSpPr>
          <p:cNvPr id="36" name="Tekstvak 35">
            <a:extLst>
              <a:ext uri="{FF2B5EF4-FFF2-40B4-BE49-F238E27FC236}">
                <a16:creationId xmlns:a16="http://schemas.microsoft.com/office/drawing/2014/main" id="{22104854-D6F8-412A-A203-6474E2C950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25650" y="5491163"/>
            <a:ext cx="6650038" cy="738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800">
                <a:solidFill>
                  <a:srgbClr val="000099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rgbClr val="000099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>
                <a:solidFill>
                  <a:srgbClr val="000099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rgbClr val="000099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rgbClr val="0000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rgbClr val="0000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rgbClr val="0000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rgbClr val="0000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rgbClr val="000099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fr-FR" altLang="nl-BE" sz="1400" dirty="0">
                <a:solidFill>
                  <a:srgbClr val="003399"/>
                </a:solidFill>
              </a:rPr>
              <a:t>2016, </a:t>
            </a:r>
            <a:r>
              <a:rPr lang="fr-FR" altLang="nl-BE" sz="1400" dirty="0" err="1">
                <a:solidFill>
                  <a:srgbClr val="003399"/>
                </a:solidFill>
              </a:rPr>
              <a:t>Amerikaanse</a:t>
            </a:r>
            <a:r>
              <a:rPr lang="fr-FR" altLang="nl-BE" sz="1400" dirty="0">
                <a:solidFill>
                  <a:srgbClr val="003399"/>
                </a:solidFill>
              </a:rPr>
              <a:t> </a:t>
            </a:r>
            <a:r>
              <a:rPr lang="fr-FR" altLang="nl-BE" sz="1400" dirty="0" err="1">
                <a:solidFill>
                  <a:srgbClr val="003399"/>
                </a:solidFill>
              </a:rPr>
              <a:t>studie</a:t>
            </a:r>
            <a:r>
              <a:rPr lang="fr-FR" altLang="nl-BE" sz="1400" dirty="0">
                <a:solidFill>
                  <a:srgbClr val="003399"/>
                </a:solidFill>
              </a:rPr>
              <a:t> in </a:t>
            </a:r>
            <a:r>
              <a:rPr lang="fr-FR" altLang="nl-BE" sz="1400" dirty="0" err="1">
                <a:solidFill>
                  <a:srgbClr val="003399"/>
                </a:solidFill>
              </a:rPr>
              <a:t>oesters</a:t>
            </a:r>
            <a:r>
              <a:rPr lang="fr-FR" altLang="nl-BE" sz="1400" dirty="0">
                <a:solidFill>
                  <a:srgbClr val="003399"/>
                </a:solidFill>
              </a:rPr>
              <a:t> en </a:t>
            </a:r>
            <a:r>
              <a:rPr lang="fr-FR" altLang="nl-BE" sz="1400" dirty="0" err="1">
                <a:solidFill>
                  <a:srgbClr val="003399"/>
                </a:solidFill>
              </a:rPr>
              <a:t>mossels</a:t>
            </a:r>
            <a:endParaRPr lang="fr-FR" altLang="nl-BE" sz="1400" dirty="0">
              <a:solidFill>
                <a:srgbClr val="003399"/>
              </a:solidFill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fr-FR" altLang="nl-BE" sz="1400" dirty="0">
                <a:solidFill>
                  <a:srgbClr val="003399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⇾ </a:t>
            </a:r>
            <a:r>
              <a:rPr lang="fr-FR" altLang="nl-BE" sz="1400" dirty="0" err="1">
                <a:solidFill>
                  <a:srgbClr val="FF0066"/>
                </a:solidFill>
              </a:rPr>
              <a:t>oesters</a:t>
            </a:r>
            <a:r>
              <a:rPr lang="fr-FR" altLang="nl-BE" sz="1400" dirty="0">
                <a:solidFill>
                  <a:srgbClr val="FF0066"/>
                </a:solidFill>
              </a:rPr>
              <a:t>: </a:t>
            </a:r>
            <a:r>
              <a:rPr lang="fr-FR" altLang="nl-BE" sz="1400" dirty="0">
                <a:solidFill>
                  <a:srgbClr val="003399"/>
                </a:solidFill>
              </a:rPr>
              <a:t>PS (</a:t>
            </a:r>
            <a:r>
              <a:rPr lang="fr-FR" altLang="nl-BE" sz="1400" dirty="0" err="1">
                <a:solidFill>
                  <a:srgbClr val="003399"/>
                </a:solidFill>
              </a:rPr>
              <a:t>polystyreen</a:t>
            </a:r>
            <a:r>
              <a:rPr lang="fr-FR" altLang="nl-BE" sz="1400" dirty="0">
                <a:solidFill>
                  <a:srgbClr val="003399"/>
                </a:solidFill>
              </a:rPr>
              <a:t>) 10-20 µm; 50 </a:t>
            </a:r>
            <a:r>
              <a:rPr lang="fr-FR" altLang="nl-BE" sz="1400" dirty="0" err="1">
                <a:solidFill>
                  <a:srgbClr val="003399"/>
                </a:solidFill>
              </a:rPr>
              <a:t>microplastic</a:t>
            </a:r>
            <a:r>
              <a:rPr lang="fr-FR" altLang="nl-BE" sz="1400" dirty="0">
                <a:solidFill>
                  <a:srgbClr val="003399"/>
                </a:solidFill>
              </a:rPr>
              <a:t> </a:t>
            </a:r>
            <a:r>
              <a:rPr lang="fr-FR" altLang="nl-BE" sz="1400" dirty="0" err="1">
                <a:solidFill>
                  <a:srgbClr val="003399"/>
                </a:solidFill>
              </a:rPr>
              <a:t>deeltjes</a:t>
            </a:r>
            <a:r>
              <a:rPr lang="fr-FR" altLang="nl-BE" sz="1400" dirty="0">
                <a:solidFill>
                  <a:srgbClr val="003399"/>
                </a:solidFill>
              </a:rPr>
              <a:t>/6 </a:t>
            </a:r>
            <a:r>
              <a:rPr lang="fr-FR" altLang="nl-BE" sz="1400" dirty="0" err="1">
                <a:solidFill>
                  <a:srgbClr val="003399"/>
                </a:solidFill>
              </a:rPr>
              <a:t>oesters</a:t>
            </a:r>
            <a:r>
              <a:rPr lang="fr-FR" altLang="nl-BE" sz="1400" dirty="0">
                <a:solidFill>
                  <a:srgbClr val="003399"/>
                </a:solidFill>
              </a:rPr>
              <a:t> (100 g)</a:t>
            </a:r>
            <a:endParaRPr lang="fr-FR" altLang="nl-BE" sz="1400" dirty="0">
              <a:solidFill>
                <a:srgbClr val="FF0066"/>
              </a:solidFill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fr-FR" altLang="nl-BE" sz="1400" dirty="0">
                <a:solidFill>
                  <a:srgbClr val="003399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⇾ </a:t>
            </a:r>
            <a:r>
              <a:rPr lang="fr-FR" altLang="nl-BE" sz="1400" dirty="0" err="1">
                <a:solidFill>
                  <a:srgbClr val="FF0066"/>
                </a:solidFill>
              </a:rPr>
              <a:t>mossels</a:t>
            </a:r>
            <a:r>
              <a:rPr lang="fr-FR" altLang="nl-BE" sz="1400" dirty="0">
                <a:solidFill>
                  <a:srgbClr val="FF0066"/>
                </a:solidFill>
              </a:rPr>
              <a:t>: </a:t>
            </a:r>
            <a:r>
              <a:rPr lang="fr-FR" altLang="nl-BE" sz="1400" dirty="0">
                <a:solidFill>
                  <a:srgbClr val="003399"/>
                </a:solidFill>
              </a:rPr>
              <a:t>178 </a:t>
            </a:r>
            <a:r>
              <a:rPr lang="fr-FR" altLang="nl-BE" sz="1400" dirty="0" err="1">
                <a:solidFill>
                  <a:srgbClr val="003399"/>
                </a:solidFill>
              </a:rPr>
              <a:t>microplastic</a:t>
            </a:r>
            <a:r>
              <a:rPr lang="fr-FR" altLang="nl-BE" sz="1400" dirty="0">
                <a:solidFill>
                  <a:srgbClr val="003399"/>
                </a:solidFill>
              </a:rPr>
              <a:t> </a:t>
            </a:r>
            <a:r>
              <a:rPr lang="fr-FR" altLang="nl-BE" sz="1400" dirty="0" err="1">
                <a:solidFill>
                  <a:srgbClr val="003399"/>
                </a:solidFill>
              </a:rPr>
              <a:t>vezels</a:t>
            </a:r>
            <a:r>
              <a:rPr lang="fr-FR" altLang="nl-BE" sz="1400" dirty="0">
                <a:solidFill>
                  <a:srgbClr val="003399"/>
                </a:solidFill>
              </a:rPr>
              <a:t>/</a:t>
            </a:r>
            <a:r>
              <a:rPr lang="fr-FR" altLang="nl-BE" sz="1400" dirty="0" err="1">
                <a:solidFill>
                  <a:srgbClr val="003399"/>
                </a:solidFill>
              </a:rPr>
              <a:t>mossel</a:t>
            </a:r>
            <a:endParaRPr lang="fr-FR" altLang="nl-BE" sz="1400" dirty="0">
              <a:solidFill>
                <a:srgbClr val="FF0066"/>
              </a:solidFill>
            </a:endParaRPr>
          </a:p>
        </p:txBody>
      </p:sp>
      <p:pic>
        <p:nvPicPr>
          <p:cNvPr id="37" name="Afbeelding 36">
            <a:extLst>
              <a:ext uri="{FF2B5EF4-FFF2-40B4-BE49-F238E27FC236}">
                <a16:creationId xmlns:a16="http://schemas.microsoft.com/office/drawing/2014/main" id="{EF494B36-A98C-44BF-AEF0-8CC446BF6F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64525" y="4587875"/>
            <a:ext cx="536575" cy="688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" name="Afbeelding 37">
            <a:extLst>
              <a:ext uri="{FF2B5EF4-FFF2-40B4-BE49-F238E27FC236}">
                <a16:creationId xmlns:a16="http://schemas.microsoft.com/office/drawing/2014/main" id="{CA23F309-FB4D-4FE0-AE73-75EAED0FC1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32813" y="5599113"/>
            <a:ext cx="422275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179287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54A6836E-C603-43CB-9DA7-89D8E3FA38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96007DD-F9BF-4F0F-B8C6-C514B28419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DBF11FC-A5AB-4FCC-B80A-8DD936040A8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0406" y="171098"/>
            <a:ext cx="10684151" cy="45818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99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99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99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99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99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99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99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99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99"/>
                </a:solidFill>
                <a:latin typeface="Arial" charset="0"/>
              </a:defRPr>
            </a:lvl9pPr>
          </a:lstStyle>
          <a:p>
            <a:pPr marL="514350" indent="-514350">
              <a:buAutoNum type="romanUcPeriod"/>
            </a:pPr>
            <a:r>
              <a:rPr lang="nl-BE" sz="2400" b="1" dirty="0">
                <a:solidFill>
                  <a:srgbClr val="0070C0"/>
                </a:solidFill>
              </a:rPr>
              <a:t>Wetenschap:  Microplastics bedreigen onze gezondheid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8A0FAFCA-5C96-453B-83B7-A9AEF7F189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867135" y="0"/>
            <a:ext cx="4324865" cy="2641149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4A0F84AE-A24D-4353-B1BA-BD80DAA385F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AF093259-3E74-43A1-944B-B106C8105E9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AAA28A35-1E54-4054-BB95-42FAFA13A9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FBA3A17F-F3BD-4B94-9CC8-006700210F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CD0398DD-AD75-4E2B-A3C6-35073082A8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6200000">
            <a:off x="-456265" y="3658536"/>
            <a:ext cx="3655725" cy="2743201"/>
            <a:chOff x="-305" y="-1"/>
            <a:chExt cx="3832880" cy="2876136"/>
          </a:xfrm>
        </p:grpSpPr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03E4F247-A844-4CD1-A37E-B7EA0DA2DBC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E2387B1B-D4D3-493F-8D7A-C7A89DBD4AB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C3404477-1F13-4859-84DA-12A303ACAD0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1B8C62FD-B708-4F00-80BB-1250C60119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26" name="Afbeelding 25">
            <a:extLst>
              <a:ext uri="{FF2B5EF4-FFF2-40B4-BE49-F238E27FC236}">
                <a16:creationId xmlns:a16="http://schemas.microsoft.com/office/drawing/2014/main" id="{8BAB8C44-091E-48F8-93BA-08D7CFF45E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363" y="766119"/>
            <a:ext cx="1228725" cy="12230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" name="Tekstvak 2">
            <a:extLst>
              <a:ext uri="{FF2B5EF4-FFF2-40B4-BE49-F238E27FC236}">
                <a16:creationId xmlns:a16="http://schemas.microsoft.com/office/drawing/2014/main" id="{D74337E7-18AC-42AB-B2E9-7D08F4C3C0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55668" y="829769"/>
            <a:ext cx="76327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800">
                <a:solidFill>
                  <a:srgbClr val="000099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rgbClr val="000099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>
                <a:solidFill>
                  <a:srgbClr val="000099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rgbClr val="000099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rgbClr val="0000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rgbClr val="0000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rgbClr val="0000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rgbClr val="0000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rgbClr val="000099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nl-BE" altLang="nl-BE" sz="2000" dirty="0">
                <a:solidFill>
                  <a:srgbClr val="003399"/>
                </a:solidFill>
              </a:rPr>
              <a:t>Migratie van toxische stoffen uit microplastics</a:t>
            </a:r>
          </a:p>
        </p:txBody>
      </p:sp>
      <p:sp>
        <p:nvSpPr>
          <p:cNvPr id="28" name="Tekstvak 3">
            <a:extLst>
              <a:ext uri="{FF2B5EF4-FFF2-40B4-BE49-F238E27FC236}">
                <a16:creationId xmlns:a16="http://schemas.microsoft.com/office/drawing/2014/main" id="{7230E5B7-3727-44B4-A9F0-573C05812A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55668" y="1245887"/>
            <a:ext cx="9828326" cy="2031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defRPr/>
            </a:pPr>
            <a:r>
              <a:rPr lang="nl-BE" altLang="nl-BE" sz="1400" b="1" dirty="0"/>
              <a:t>Wat ?</a:t>
            </a:r>
          </a:p>
          <a:p>
            <a:pPr>
              <a:defRPr/>
            </a:pPr>
            <a:r>
              <a:rPr lang="nl-BE" altLang="nl-BE" sz="1400" dirty="0"/>
              <a:t>Migratie van </a:t>
            </a:r>
            <a:r>
              <a:rPr lang="nl-BE" altLang="nl-BE" sz="1400" b="1" dirty="0"/>
              <a:t>additieven </a:t>
            </a:r>
            <a:r>
              <a:rPr lang="nl-BE" altLang="nl-BE" sz="1400" dirty="0"/>
              <a:t>zoals</a:t>
            </a:r>
            <a:r>
              <a:rPr lang="nl-BE" altLang="nl-BE" sz="1400" b="1" dirty="0"/>
              <a:t> </a:t>
            </a:r>
            <a:r>
              <a:rPr lang="nl-BE" altLang="nl-BE" sz="1400" dirty="0"/>
              <a:t>stabilisatoren, weekmakers, brandvertragers, pigmenten en vulstoffen… uit microplastics</a:t>
            </a:r>
          </a:p>
          <a:p>
            <a:pPr>
              <a:defRPr/>
            </a:pPr>
            <a:endParaRPr lang="nl-BE" altLang="nl-BE" sz="1400" dirty="0"/>
          </a:p>
          <a:p>
            <a:pPr>
              <a:defRPr/>
            </a:pPr>
            <a:r>
              <a:rPr lang="nl-BE" altLang="nl-BE" sz="1400" b="1" dirty="0"/>
              <a:t>Waarom ?</a:t>
            </a:r>
          </a:p>
          <a:p>
            <a:pPr>
              <a:defRPr/>
            </a:pPr>
            <a:r>
              <a:rPr lang="nl-BE" altLang="nl-BE" sz="1400" dirty="0"/>
              <a:t> = stoffen met laag moleculair gewicht </a:t>
            </a:r>
          </a:p>
          <a:p>
            <a:pPr marL="285750" indent="-285750">
              <a:buFont typeface="Symbol" panose="05050102010706020507" pitchFamily="18" charset="2"/>
              <a:buChar char="Þ"/>
              <a:defRPr/>
            </a:pPr>
            <a:r>
              <a:rPr lang="nl-BE" altLang="nl-BE" sz="1400" dirty="0"/>
              <a:t>komen gemakkelijk los van de geproduceerde plastics </a:t>
            </a:r>
          </a:p>
          <a:p>
            <a:pPr marL="285750" indent="-285750">
              <a:buFont typeface="Symbol" panose="05050102010706020507" pitchFamily="18" charset="2"/>
              <a:buChar char="Þ"/>
              <a:defRPr/>
            </a:pPr>
            <a:r>
              <a:rPr lang="nl-BE" altLang="nl-BE" sz="1400" dirty="0"/>
              <a:t>komen in water, lucht, voedsel en lichaamsweefsel  </a:t>
            </a:r>
            <a:br>
              <a:rPr lang="nl-BE" altLang="nl-BE" sz="1400" dirty="0"/>
            </a:br>
            <a:endParaRPr lang="nl-BE" altLang="nl-BE" sz="1400" dirty="0"/>
          </a:p>
          <a:p>
            <a:pPr>
              <a:defRPr/>
            </a:pPr>
            <a:endParaRPr lang="nl-BE" altLang="nl-BE" sz="1400" dirty="0"/>
          </a:p>
        </p:txBody>
      </p:sp>
      <p:pic>
        <p:nvPicPr>
          <p:cNvPr id="39" name="Afbeelding 38">
            <a:extLst>
              <a:ext uri="{FF2B5EF4-FFF2-40B4-BE49-F238E27FC236}">
                <a16:creationId xmlns:a16="http://schemas.microsoft.com/office/drawing/2014/main" id="{D96AAAD5-3022-4156-9972-87CAE9F1E5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850" y="3450865"/>
            <a:ext cx="1238659" cy="12290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" name="Tekstvak 2">
            <a:extLst>
              <a:ext uri="{FF2B5EF4-FFF2-40B4-BE49-F238E27FC236}">
                <a16:creationId xmlns:a16="http://schemas.microsoft.com/office/drawing/2014/main" id="{B3B68A6C-9AFA-4AA3-8B89-559F175324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55668" y="3527593"/>
            <a:ext cx="76327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800">
                <a:solidFill>
                  <a:srgbClr val="000099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rgbClr val="000099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>
                <a:solidFill>
                  <a:srgbClr val="000099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rgbClr val="000099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rgbClr val="0000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rgbClr val="0000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rgbClr val="0000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rgbClr val="0000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rgbClr val="000099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nl-BE" altLang="nl-BE" sz="2000" dirty="0" err="1">
                <a:solidFill>
                  <a:srgbClr val="003399"/>
                </a:solidFill>
              </a:rPr>
              <a:t>POPs</a:t>
            </a:r>
            <a:r>
              <a:rPr lang="nl-BE" altLang="nl-BE" sz="2000" dirty="0">
                <a:solidFill>
                  <a:srgbClr val="003399"/>
                </a:solidFill>
              </a:rPr>
              <a:t> hechten zich aan microplastics</a:t>
            </a:r>
          </a:p>
        </p:txBody>
      </p:sp>
      <p:sp>
        <p:nvSpPr>
          <p:cNvPr id="41" name="Tekstvak 40">
            <a:extLst>
              <a:ext uri="{FF2B5EF4-FFF2-40B4-BE49-F238E27FC236}">
                <a16:creationId xmlns:a16="http://schemas.microsoft.com/office/drawing/2014/main" id="{9F2DD9AA-0F57-4011-84F3-41BB404D2231}"/>
              </a:ext>
            </a:extLst>
          </p:cNvPr>
          <p:cNvSpPr txBox="1"/>
          <p:nvPr/>
        </p:nvSpPr>
        <p:spPr>
          <a:xfrm>
            <a:off x="1655668" y="3943711"/>
            <a:ext cx="7142162" cy="230832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nl-BE" altLang="nl-BE" sz="1600" b="1" dirty="0"/>
              <a:t>Wat ?</a:t>
            </a:r>
          </a:p>
          <a:p>
            <a:pPr>
              <a:defRPr/>
            </a:pPr>
            <a:r>
              <a:rPr lang="nl-BE" altLang="nl-BE" sz="1600" dirty="0" err="1"/>
              <a:t>POPs</a:t>
            </a:r>
            <a:r>
              <a:rPr lang="nl-BE" altLang="nl-BE" sz="1600" dirty="0"/>
              <a:t> = </a:t>
            </a:r>
            <a:r>
              <a:rPr lang="nl-BE" altLang="nl-BE" sz="1600" i="1" dirty="0"/>
              <a:t>Persistent </a:t>
            </a:r>
            <a:r>
              <a:rPr lang="nl-BE" altLang="nl-BE" sz="1600" i="1" dirty="0" err="1"/>
              <a:t>Organic</a:t>
            </a:r>
            <a:r>
              <a:rPr lang="nl-BE" altLang="nl-BE" sz="1600" i="1" dirty="0"/>
              <a:t> </a:t>
            </a:r>
            <a:r>
              <a:rPr lang="nl-BE" altLang="nl-BE" sz="1600" i="1" dirty="0" err="1"/>
              <a:t>Pollutants</a:t>
            </a:r>
            <a:r>
              <a:rPr lang="nl-BE" altLang="nl-BE" sz="1600" i="1" dirty="0"/>
              <a:t> </a:t>
            </a:r>
          </a:p>
          <a:p>
            <a:pPr>
              <a:defRPr/>
            </a:pPr>
            <a:r>
              <a:rPr lang="nl-BE" altLang="nl-BE" sz="1600" i="1" dirty="0"/>
              <a:t>= </a:t>
            </a:r>
            <a:r>
              <a:rPr lang="nl-BE" altLang="nl-BE" sz="1600" dirty="0"/>
              <a:t>giftige en biologisch niet-afbreekbare stoffen Vb. </a:t>
            </a:r>
            <a:r>
              <a:rPr lang="nl-BE" altLang="nl-BE" sz="1600" dirty="0" err="1">
                <a:solidFill>
                  <a:srgbClr val="FF0000"/>
                </a:solidFill>
              </a:rPr>
              <a:t>PCB’s</a:t>
            </a:r>
            <a:r>
              <a:rPr lang="nl-BE" altLang="nl-BE" sz="1600" dirty="0">
                <a:solidFill>
                  <a:srgbClr val="FF0000"/>
                </a:solidFill>
              </a:rPr>
              <a:t>, </a:t>
            </a:r>
            <a:r>
              <a:rPr lang="nl-BE" altLang="nl-BE" sz="1600" dirty="0" err="1">
                <a:solidFill>
                  <a:srgbClr val="FF0000"/>
                </a:solidFill>
              </a:rPr>
              <a:t>DDT’s</a:t>
            </a:r>
            <a:r>
              <a:rPr lang="nl-BE" altLang="nl-BE" sz="1600" dirty="0">
                <a:solidFill>
                  <a:srgbClr val="FF0000"/>
                </a:solidFill>
              </a:rPr>
              <a:t> </a:t>
            </a:r>
          </a:p>
          <a:p>
            <a:pPr>
              <a:defRPr/>
            </a:pPr>
            <a:endParaRPr lang="nl-BE" altLang="nl-BE" sz="1600" dirty="0"/>
          </a:p>
          <a:p>
            <a:pPr marL="285750" indent="-285750">
              <a:buFont typeface="Symbol" panose="05050102010706020507" pitchFamily="18" charset="2"/>
              <a:buChar char="Þ"/>
              <a:defRPr/>
            </a:pPr>
            <a:r>
              <a:rPr lang="nl-BE" altLang="nl-BE" sz="1600" dirty="0" err="1"/>
              <a:t>POPs</a:t>
            </a:r>
            <a:r>
              <a:rPr lang="nl-BE" altLang="nl-BE" sz="1600" dirty="0"/>
              <a:t> worden door het plastic uit het zeewater opgenomen</a:t>
            </a:r>
          </a:p>
          <a:p>
            <a:pPr marL="285750" indent="-285750">
              <a:buFont typeface="Symbol" panose="05050102010706020507" pitchFamily="18" charset="2"/>
              <a:buChar char="Þ"/>
              <a:defRPr/>
            </a:pPr>
            <a:r>
              <a:rPr lang="nl-BE" altLang="nl-BE" sz="1600" dirty="0" err="1"/>
              <a:t>POPs</a:t>
            </a:r>
            <a:r>
              <a:rPr lang="nl-BE" altLang="nl-BE" sz="1600" dirty="0"/>
              <a:t> komen ook makkelijk weer los (vb. in het lichaam; Japanse studie zeevogels)</a:t>
            </a:r>
          </a:p>
          <a:p>
            <a:pPr>
              <a:defRPr/>
            </a:pPr>
            <a:r>
              <a:rPr lang="nl-BE" altLang="nl-BE" sz="1600" dirty="0"/>
              <a:t> </a:t>
            </a:r>
            <a:endParaRPr lang="fr-FR" altLang="nl-BE" sz="1600" dirty="0"/>
          </a:p>
          <a:p>
            <a:pPr>
              <a:defRPr/>
            </a:pPr>
            <a:endParaRPr lang="nl-BE" sz="1600" dirty="0"/>
          </a:p>
        </p:txBody>
      </p:sp>
    </p:spTree>
    <p:extLst>
      <p:ext uri="{BB962C8B-B14F-4D97-AF65-F5344CB8AC3E}">
        <p14:creationId xmlns:p14="http://schemas.microsoft.com/office/powerpoint/2010/main" val="7015393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4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54A6836E-C603-43CB-9DA7-89D8E3FA38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96007DD-F9BF-4F0F-B8C6-C514B28419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DBF11FC-A5AB-4FCC-B80A-8DD936040A8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0406" y="171098"/>
            <a:ext cx="10684151" cy="45818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99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99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99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99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99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99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99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99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99"/>
                </a:solidFill>
                <a:latin typeface="Arial" charset="0"/>
              </a:defRPr>
            </a:lvl9pPr>
          </a:lstStyle>
          <a:p>
            <a:pPr marL="514350" indent="-514350">
              <a:buAutoNum type="romanUcPeriod"/>
            </a:pPr>
            <a:r>
              <a:rPr lang="nl-BE" sz="2400" b="1" dirty="0">
                <a:solidFill>
                  <a:srgbClr val="0070C0"/>
                </a:solidFill>
              </a:rPr>
              <a:t>Wetenschap:  Microplastics bedreigen onze gezondheid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8A0FAFCA-5C96-453B-83B7-A9AEF7F189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867135" y="0"/>
            <a:ext cx="4324865" cy="2641149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4A0F84AE-A24D-4353-B1BA-BD80DAA385F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AF093259-3E74-43A1-944B-B106C8105E9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AAA28A35-1E54-4054-BB95-42FAFA13A9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FBA3A17F-F3BD-4B94-9CC8-006700210F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CD0398DD-AD75-4E2B-A3C6-35073082A8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6200000">
            <a:off x="-456265" y="3658536"/>
            <a:ext cx="3655725" cy="2743201"/>
            <a:chOff x="-305" y="-1"/>
            <a:chExt cx="3832880" cy="2876136"/>
          </a:xfrm>
        </p:grpSpPr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03E4F247-A844-4CD1-A37E-B7EA0DA2DBC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E2387B1B-D4D3-493F-8D7A-C7A89DBD4AB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C3404477-1F13-4859-84DA-12A303ACAD0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1B8C62FD-B708-4F00-80BB-1250C60119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26" name="Afbeelding 25">
            <a:extLst>
              <a:ext uri="{FF2B5EF4-FFF2-40B4-BE49-F238E27FC236}">
                <a16:creationId xmlns:a16="http://schemas.microsoft.com/office/drawing/2014/main" id="{8BAB8C44-091E-48F8-93BA-08D7CFF45E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363" y="766119"/>
            <a:ext cx="1228725" cy="12230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" name="Tekstvak 2">
            <a:extLst>
              <a:ext uri="{FF2B5EF4-FFF2-40B4-BE49-F238E27FC236}">
                <a16:creationId xmlns:a16="http://schemas.microsoft.com/office/drawing/2014/main" id="{B9B2AB41-116C-40BA-8091-7800E1DEF70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06931" y="1044510"/>
            <a:ext cx="76327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800">
                <a:solidFill>
                  <a:srgbClr val="000099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rgbClr val="000099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>
                <a:solidFill>
                  <a:srgbClr val="000099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rgbClr val="000099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rgbClr val="0000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rgbClr val="0000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rgbClr val="0000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rgbClr val="0000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rgbClr val="000099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nl-BE" altLang="nl-BE" sz="2000" dirty="0">
                <a:solidFill>
                  <a:srgbClr val="003399"/>
                </a:solidFill>
              </a:rPr>
              <a:t>Toxische effecten van plastic</a:t>
            </a:r>
          </a:p>
        </p:txBody>
      </p:sp>
      <p:sp>
        <p:nvSpPr>
          <p:cNvPr id="24" name="Rechthoek 3">
            <a:extLst>
              <a:ext uri="{FF2B5EF4-FFF2-40B4-BE49-F238E27FC236}">
                <a16:creationId xmlns:a16="http://schemas.microsoft.com/office/drawing/2014/main" id="{A1DB1895-19E6-4304-966B-A0C998B8AF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47813" y="1460628"/>
            <a:ext cx="7781105" cy="25545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2800">
                <a:solidFill>
                  <a:srgbClr val="000099"/>
                </a:solidFill>
                <a:latin typeface="Arial" panose="020B0604020202020204" pitchFamily="34" charset="0"/>
              </a:defRPr>
            </a:lvl1pPr>
            <a:lvl2pPr marL="742950">
              <a:spcBef>
                <a:spcPct val="20000"/>
              </a:spcBef>
              <a:buChar char="–"/>
              <a:defRPr sz="2400">
                <a:solidFill>
                  <a:srgbClr val="000099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>
                <a:solidFill>
                  <a:srgbClr val="000099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rgbClr val="000099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rgbClr val="0000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rgbClr val="0000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rgbClr val="0000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rgbClr val="0000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rgbClr val="000099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nl-BE" sz="1600" b="1" dirty="0">
                <a:solidFill>
                  <a:schemeClr val="tx1"/>
                </a:solidFill>
              </a:rPr>
              <a:t>Plastic </a:t>
            </a:r>
            <a:r>
              <a:rPr lang="en-US" altLang="nl-BE" sz="1600" b="1" dirty="0" err="1">
                <a:solidFill>
                  <a:schemeClr val="tx1"/>
                </a:solidFill>
              </a:rPr>
              <a:t>fragmenten</a:t>
            </a:r>
            <a:endParaRPr lang="en-US" altLang="nl-BE" sz="1600" b="1" dirty="0">
              <a:solidFill>
                <a:schemeClr val="tx1"/>
              </a:solidFill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nl-BE" sz="160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⇾ </a:t>
            </a:r>
            <a:r>
              <a:rPr lang="en-US" altLang="nl-BE" sz="1600" dirty="0" err="1">
                <a:solidFill>
                  <a:schemeClr val="tx1"/>
                </a:solidFill>
              </a:rPr>
              <a:t>Obstructie</a:t>
            </a:r>
            <a:r>
              <a:rPr lang="en-US" altLang="nl-BE" sz="1600" dirty="0">
                <a:solidFill>
                  <a:schemeClr val="tx1"/>
                </a:solidFill>
              </a:rPr>
              <a:t> van de </a:t>
            </a:r>
            <a:r>
              <a:rPr lang="en-US" altLang="nl-BE" sz="1600" dirty="0" err="1">
                <a:solidFill>
                  <a:schemeClr val="tx1"/>
                </a:solidFill>
              </a:rPr>
              <a:t>darm</a:t>
            </a:r>
            <a:endParaRPr lang="en-US" altLang="nl-BE" sz="1600" dirty="0">
              <a:solidFill>
                <a:schemeClr val="tx1"/>
              </a:solidFill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nl-BE" sz="160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⇾ </a:t>
            </a:r>
            <a:r>
              <a:rPr lang="en-US" altLang="nl-BE" sz="1600" dirty="0" err="1">
                <a:solidFill>
                  <a:schemeClr val="tx1"/>
                </a:solidFill>
              </a:rPr>
              <a:t>Wonden</a:t>
            </a:r>
            <a:r>
              <a:rPr lang="en-US" altLang="nl-BE" sz="1600" dirty="0">
                <a:solidFill>
                  <a:schemeClr val="tx1"/>
                </a:solidFill>
              </a:rPr>
              <a:t> </a:t>
            </a:r>
            <a:r>
              <a:rPr lang="en-US" altLang="nl-BE" sz="1600" dirty="0" err="1">
                <a:solidFill>
                  <a:schemeClr val="tx1"/>
                </a:solidFill>
              </a:rPr>
              <a:t>veroorzaakt</a:t>
            </a:r>
            <a:r>
              <a:rPr lang="en-US" altLang="nl-BE" sz="1600" dirty="0">
                <a:solidFill>
                  <a:schemeClr val="tx1"/>
                </a:solidFill>
              </a:rPr>
              <a:t> door plastic </a:t>
            </a:r>
            <a:r>
              <a:rPr lang="en-US" altLang="nl-BE" sz="1600" dirty="0" err="1">
                <a:solidFill>
                  <a:schemeClr val="tx1"/>
                </a:solidFill>
              </a:rPr>
              <a:t>fragmenten</a:t>
            </a:r>
            <a:endParaRPr lang="en-US" altLang="nl-BE" sz="1600" dirty="0">
              <a:solidFill>
                <a:schemeClr val="tx1"/>
              </a:solidFill>
            </a:endParaRPr>
          </a:p>
          <a:p>
            <a:pPr>
              <a:spcBef>
                <a:spcPct val="0"/>
              </a:spcBef>
              <a:buFontTx/>
              <a:buNone/>
            </a:pPr>
            <a:endParaRPr lang="en-US" altLang="nl-BE" sz="1600" dirty="0">
              <a:solidFill>
                <a:schemeClr val="tx1"/>
              </a:solidFill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nl-BE" sz="1600" b="1" dirty="0">
                <a:solidFill>
                  <a:schemeClr val="tx1"/>
                </a:solidFill>
              </a:rPr>
              <a:t>Microplastics </a:t>
            </a:r>
            <a:r>
              <a:rPr lang="en-US" altLang="nl-BE" sz="1600" b="1" dirty="0" err="1">
                <a:solidFill>
                  <a:schemeClr val="tx1"/>
                </a:solidFill>
              </a:rPr>
              <a:t>en</a:t>
            </a:r>
            <a:r>
              <a:rPr lang="en-US" altLang="nl-BE" sz="1600" b="1" dirty="0">
                <a:solidFill>
                  <a:schemeClr val="tx1"/>
                </a:solidFill>
              </a:rPr>
              <a:t> POPs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nl-BE" sz="160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⇾ </a:t>
            </a:r>
            <a:r>
              <a:rPr lang="en-US" altLang="nl-BE" sz="1600" dirty="0" err="1">
                <a:solidFill>
                  <a:schemeClr val="tx1"/>
                </a:solidFill>
              </a:rPr>
              <a:t>Oxidatieve</a:t>
            </a:r>
            <a:r>
              <a:rPr lang="en-US" altLang="nl-BE" sz="1600" dirty="0">
                <a:solidFill>
                  <a:schemeClr val="tx1"/>
                </a:solidFill>
              </a:rPr>
              <a:t> stress &amp; </a:t>
            </a:r>
            <a:r>
              <a:rPr lang="en-US" altLang="nl-BE" sz="1600" dirty="0" err="1">
                <a:solidFill>
                  <a:schemeClr val="tx1"/>
                </a:solidFill>
              </a:rPr>
              <a:t>ontstekingsreacties</a:t>
            </a:r>
            <a:endParaRPr lang="en-US" altLang="nl-BE" sz="1600" dirty="0">
              <a:solidFill>
                <a:schemeClr val="tx1"/>
              </a:solidFill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nl-BE" sz="160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⇾ </a:t>
            </a:r>
            <a:r>
              <a:rPr lang="en-US" altLang="nl-BE" sz="1600" dirty="0">
                <a:solidFill>
                  <a:schemeClr val="tx1"/>
                </a:solidFill>
              </a:rPr>
              <a:t>Minder </a:t>
            </a:r>
            <a:r>
              <a:rPr lang="en-US" altLang="nl-BE" sz="1600" dirty="0" err="1">
                <a:solidFill>
                  <a:schemeClr val="tx1"/>
                </a:solidFill>
              </a:rPr>
              <a:t>energie</a:t>
            </a:r>
            <a:r>
              <a:rPr lang="en-US" altLang="nl-BE" sz="1600" dirty="0">
                <a:solidFill>
                  <a:schemeClr val="tx1"/>
                </a:solidFill>
              </a:rPr>
              <a:t> </a:t>
            </a:r>
            <a:r>
              <a:rPr lang="en-US" altLang="nl-BE" sz="1600" dirty="0" err="1">
                <a:solidFill>
                  <a:schemeClr val="tx1"/>
                </a:solidFill>
              </a:rPr>
              <a:t>en</a:t>
            </a:r>
            <a:r>
              <a:rPr lang="en-US" altLang="nl-BE" sz="1600" dirty="0">
                <a:solidFill>
                  <a:schemeClr val="tx1"/>
                </a:solidFill>
              </a:rPr>
              <a:t> </a:t>
            </a:r>
            <a:r>
              <a:rPr lang="en-US" altLang="nl-BE" sz="1600" dirty="0" err="1">
                <a:solidFill>
                  <a:schemeClr val="tx1"/>
                </a:solidFill>
              </a:rPr>
              <a:t>voedingstekorten</a:t>
            </a:r>
            <a:r>
              <a:rPr lang="en-US" altLang="nl-BE" sz="1600" dirty="0">
                <a:solidFill>
                  <a:schemeClr val="tx1"/>
                </a:solidFill>
              </a:rPr>
              <a:t>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nl-BE" sz="1600" dirty="0">
                <a:solidFill>
                  <a:schemeClr val="tx1"/>
                </a:solidFill>
              </a:rPr>
              <a:t>	=&gt; </a:t>
            </a:r>
            <a:r>
              <a:rPr lang="en-US" altLang="nl-BE" sz="1600" dirty="0" err="1">
                <a:solidFill>
                  <a:schemeClr val="tx1"/>
                </a:solidFill>
              </a:rPr>
              <a:t>effecten</a:t>
            </a:r>
            <a:r>
              <a:rPr lang="en-US" altLang="nl-BE" sz="1600" dirty="0">
                <a:solidFill>
                  <a:schemeClr val="tx1"/>
                </a:solidFill>
              </a:rPr>
              <a:t> op </a:t>
            </a:r>
            <a:r>
              <a:rPr lang="en-US" altLang="nl-BE" sz="1600" dirty="0" err="1">
                <a:solidFill>
                  <a:schemeClr val="tx1"/>
                </a:solidFill>
              </a:rPr>
              <a:t>groei</a:t>
            </a:r>
            <a:r>
              <a:rPr lang="en-US" altLang="nl-BE" sz="1600" dirty="0">
                <a:solidFill>
                  <a:schemeClr val="tx1"/>
                </a:solidFill>
              </a:rPr>
              <a:t> &amp; </a:t>
            </a:r>
            <a:r>
              <a:rPr lang="en-US" altLang="nl-BE" sz="1600" dirty="0" err="1">
                <a:solidFill>
                  <a:schemeClr val="tx1"/>
                </a:solidFill>
              </a:rPr>
              <a:t>voortplanting</a:t>
            </a:r>
            <a:endParaRPr lang="en-US" altLang="nl-BE" sz="1600" dirty="0">
              <a:solidFill>
                <a:schemeClr val="tx1"/>
              </a:solidFill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nl-BE" sz="160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⇾ </a:t>
            </a:r>
            <a:r>
              <a:rPr lang="en-US" altLang="nl-BE" sz="1600" dirty="0" err="1">
                <a:solidFill>
                  <a:schemeClr val="tx1"/>
                </a:solidFill>
              </a:rPr>
              <a:t>Hormonale</a:t>
            </a:r>
            <a:r>
              <a:rPr lang="en-US" altLang="nl-BE" sz="1600" dirty="0">
                <a:solidFill>
                  <a:schemeClr val="tx1"/>
                </a:solidFill>
              </a:rPr>
              <a:t> </a:t>
            </a:r>
            <a:r>
              <a:rPr lang="en-US" altLang="nl-BE" sz="1600" dirty="0" err="1">
                <a:solidFill>
                  <a:schemeClr val="tx1"/>
                </a:solidFill>
              </a:rPr>
              <a:t>verstoring</a:t>
            </a:r>
            <a:r>
              <a:rPr lang="en-US" altLang="nl-BE" sz="1600" dirty="0">
                <a:solidFill>
                  <a:schemeClr val="tx1"/>
                </a:solidFill>
              </a:rPr>
              <a:t> door </a:t>
            </a:r>
            <a:r>
              <a:rPr lang="en-US" altLang="nl-BE" sz="1600" dirty="0" err="1">
                <a:solidFill>
                  <a:schemeClr val="tx1"/>
                </a:solidFill>
              </a:rPr>
              <a:t>chemicaliën</a:t>
            </a:r>
            <a:r>
              <a:rPr lang="en-US" altLang="nl-BE" sz="1600" dirty="0">
                <a:solidFill>
                  <a:schemeClr val="tx1"/>
                </a:solidFill>
              </a:rPr>
              <a:t> </a:t>
            </a:r>
            <a:r>
              <a:rPr lang="en-US" altLang="nl-BE" sz="1600" dirty="0" err="1">
                <a:solidFill>
                  <a:schemeClr val="tx1"/>
                </a:solidFill>
              </a:rPr>
              <a:t>gelinkt</a:t>
            </a:r>
            <a:r>
              <a:rPr lang="en-US" altLang="nl-BE" sz="1600" dirty="0">
                <a:solidFill>
                  <a:schemeClr val="tx1"/>
                </a:solidFill>
              </a:rPr>
              <a:t> </a:t>
            </a:r>
            <a:r>
              <a:rPr lang="en-US" altLang="nl-BE" sz="1600" dirty="0" err="1">
                <a:solidFill>
                  <a:schemeClr val="tx1"/>
                </a:solidFill>
              </a:rPr>
              <a:t>aan</a:t>
            </a:r>
            <a:r>
              <a:rPr lang="en-US" altLang="nl-BE" sz="1600" dirty="0">
                <a:solidFill>
                  <a:schemeClr val="tx1"/>
                </a:solidFill>
              </a:rPr>
              <a:t>/</a:t>
            </a:r>
            <a:r>
              <a:rPr lang="en-US" altLang="nl-BE" sz="1600" dirty="0" err="1">
                <a:solidFill>
                  <a:schemeClr val="tx1"/>
                </a:solidFill>
              </a:rPr>
              <a:t>gemigreerd</a:t>
            </a:r>
            <a:r>
              <a:rPr lang="en-US" altLang="nl-BE" sz="1600" dirty="0">
                <a:solidFill>
                  <a:schemeClr val="tx1"/>
                </a:solidFill>
              </a:rPr>
              <a:t> </a:t>
            </a:r>
            <a:r>
              <a:rPr lang="en-US" altLang="nl-BE" sz="1600" dirty="0" err="1">
                <a:solidFill>
                  <a:schemeClr val="tx1"/>
                </a:solidFill>
              </a:rPr>
              <a:t>uit</a:t>
            </a:r>
            <a:r>
              <a:rPr lang="en-US" altLang="nl-BE" sz="1600" dirty="0">
                <a:solidFill>
                  <a:schemeClr val="tx1"/>
                </a:solidFill>
              </a:rPr>
              <a:t> de plastic </a:t>
            </a:r>
          </a:p>
          <a:p>
            <a:pPr lvl="1">
              <a:spcBef>
                <a:spcPct val="0"/>
              </a:spcBef>
              <a:buFontTx/>
              <a:buNone/>
            </a:pPr>
            <a:r>
              <a:rPr lang="en-US" altLang="nl-BE" sz="1600" dirty="0">
                <a:solidFill>
                  <a:schemeClr val="tx1"/>
                </a:solidFill>
              </a:rPr>
              <a:t>   =&gt; </a:t>
            </a:r>
            <a:r>
              <a:rPr lang="en-US" altLang="nl-BE" sz="1600" dirty="0" err="1">
                <a:solidFill>
                  <a:schemeClr val="tx1"/>
                </a:solidFill>
              </a:rPr>
              <a:t>toxiciteit</a:t>
            </a:r>
            <a:endParaRPr lang="nl-BE" altLang="nl-BE" sz="1600" dirty="0">
              <a:solidFill>
                <a:schemeClr val="tx1"/>
              </a:solidFill>
            </a:endParaRPr>
          </a:p>
        </p:txBody>
      </p:sp>
      <p:pic>
        <p:nvPicPr>
          <p:cNvPr id="25" name="Afbeelding 2">
            <a:extLst>
              <a:ext uri="{FF2B5EF4-FFF2-40B4-BE49-F238E27FC236}">
                <a16:creationId xmlns:a16="http://schemas.microsoft.com/office/drawing/2014/main" id="{D0CD7ADB-3AA0-443C-BEF1-3747D46AE1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2146" y="4287585"/>
            <a:ext cx="4305300" cy="199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" name="Tekstvak 3">
            <a:extLst>
              <a:ext uri="{FF2B5EF4-FFF2-40B4-BE49-F238E27FC236}">
                <a16:creationId xmlns:a16="http://schemas.microsoft.com/office/drawing/2014/main" id="{21DF83EE-1BD8-412C-A292-B9F24A10BDCD}"/>
              </a:ext>
            </a:extLst>
          </p:cNvPr>
          <p:cNvSpPr txBox="1">
            <a:spLocks noChangeArrowheads="1"/>
          </p:cNvSpPr>
          <p:nvPr/>
        </p:nvSpPr>
        <p:spPr bwMode="auto">
          <a:xfrm flipH="1">
            <a:off x="7754303" y="5160069"/>
            <a:ext cx="1871662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800">
                <a:solidFill>
                  <a:srgbClr val="000099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rgbClr val="000099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>
                <a:solidFill>
                  <a:srgbClr val="000099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rgbClr val="000099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rgbClr val="0000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rgbClr val="0000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rgbClr val="0000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rgbClr val="0000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rgbClr val="000099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nl-BE" altLang="nl-BE" sz="1200" dirty="0">
                <a:solidFill>
                  <a:srgbClr val="FF0000"/>
                </a:solidFill>
              </a:rPr>
              <a:t>Microvezel</a:t>
            </a:r>
            <a:r>
              <a:rPr lang="nl-BE" altLang="nl-BE" sz="1200" dirty="0">
                <a:solidFill>
                  <a:srgbClr val="003399"/>
                </a:solidFill>
              </a:rPr>
              <a:t> in </a:t>
            </a:r>
            <a:r>
              <a:rPr lang="nl-BE" altLang="nl-BE" sz="1200" dirty="0" err="1">
                <a:solidFill>
                  <a:srgbClr val="003399"/>
                </a:solidFill>
              </a:rPr>
              <a:t>rotifeer</a:t>
            </a:r>
            <a:endParaRPr lang="nl-BE" altLang="nl-BE" sz="1200" dirty="0">
              <a:solidFill>
                <a:srgbClr val="003399"/>
              </a:solidFill>
            </a:endParaRPr>
          </a:p>
        </p:txBody>
      </p:sp>
      <p:sp>
        <p:nvSpPr>
          <p:cNvPr id="30" name="Rechthoek 29">
            <a:extLst>
              <a:ext uri="{FF2B5EF4-FFF2-40B4-BE49-F238E27FC236}">
                <a16:creationId xmlns:a16="http://schemas.microsoft.com/office/drawing/2014/main" id="{DD101CC9-91A3-4605-8251-A38E87BE4487}"/>
              </a:ext>
            </a:extLst>
          </p:cNvPr>
          <p:cNvSpPr/>
          <p:nvPr/>
        </p:nvSpPr>
        <p:spPr>
          <a:xfrm>
            <a:off x="1895285" y="3956363"/>
            <a:ext cx="6245225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l-BE" sz="900" dirty="0">
                <a:solidFill>
                  <a:schemeClr val="accent1"/>
                </a:solidFill>
              </a:rPr>
              <a:t>https://www.wur.nl/nl/nieuws/Start-onderzoek-naar-gezondheidsrisicos-van-chemische-stoffen-afkomstig-van-microplastics.htm</a:t>
            </a:r>
          </a:p>
        </p:txBody>
      </p:sp>
    </p:spTree>
    <p:extLst>
      <p:ext uri="{BB962C8B-B14F-4D97-AF65-F5344CB8AC3E}">
        <p14:creationId xmlns:p14="http://schemas.microsoft.com/office/powerpoint/2010/main" val="10136650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54A6836E-C603-43CB-9DA7-89D8E3FA38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96007DD-F9BF-4F0F-B8C6-C514B28419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8A0FAFCA-5C96-453B-83B7-A9AEF7F189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867135" y="0"/>
            <a:ext cx="4324865" cy="2641149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4A0F84AE-A24D-4353-B1BA-BD80DAA385F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AF093259-3E74-43A1-944B-B106C8105E9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AAA28A35-1E54-4054-BB95-42FAFA13A9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FBA3A17F-F3BD-4B94-9CC8-006700210F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CD0398DD-AD75-4E2B-A3C6-35073082A8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6200000">
            <a:off x="-456265" y="3658536"/>
            <a:ext cx="3655725" cy="2743201"/>
            <a:chOff x="-305" y="-1"/>
            <a:chExt cx="3832880" cy="2876136"/>
          </a:xfrm>
        </p:grpSpPr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03E4F247-A844-4CD1-A37E-B7EA0DA2DBC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E2387B1B-D4D3-493F-8D7A-C7A89DBD4AB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C3404477-1F13-4859-84DA-12A303ACAD0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1B8C62FD-B708-4F00-80BB-1250C60119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7" name="Tekstvak 26">
            <a:extLst>
              <a:ext uri="{FF2B5EF4-FFF2-40B4-BE49-F238E27FC236}">
                <a16:creationId xmlns:a16="http://schemas.microsoft.com/office/drawing/2014/main" id="{6CF0FD00-5AEA-4C41-9ECE-EDD0D23E8AD5}"/>
              </a:ext>
            </a:extLst>
          </p:cNvPr>
          <p:cNvSpPr txBox="1"/>
          <p:nvPr/>
        </p:nvSpPr>
        <p:spPr>
          <a:xfrm>
            <a:off x="3047238" y="3105835"/>
            <a:ext cx="609447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BE" sz="3200" b="1" dirty="0">
                <a:solidFill>
                  <a:srgbClr val="0070C0"/>
                </a:solidFill>
              </a:rPr>
              <a:t>Netheidcharters, GMF Peukenactie</a:t>
            </a:r>
          </a:p>
        </p:txBody>
      </p:sp>
    </p:spTree>
    <p:extLst>
      <p:ext uri="{BB962C8B-B14F-4D97-AF65-F5344CB8AC3E}">
        <p14:creationId xmlns:p14="http://schemas.microsoft.com/office/powerpoint/2010/main" val="384887434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54A6836E-C603-43CB-9DA7-89D8E3FA38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96007DD-F9BF-4F0F-B8C6-C514B28419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8A0FAFCA-5C96-453B-83B7-A9AEF7F189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867135" y="0"/>
            <a:ext cx="4324865" cy="2641149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4A0F84AE-A24D-4353-B1BA-BD80DAA385F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AF093259-3E74-43A1-944B-B106C8105E9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AAA28A35-1E54-4054-BB95-42FAFA13A9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FBA3A17F-F3BD-4B94-9CC8-006700210F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CD0398DD-AD75-4E2B-A3C6-35073082A8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6200000">
            <a:off x="-456265" y="3658536"/>
            <a:ext cx="3655725" cy="2743201"/>
            <a:chOff x="-305" y="-1"/>
            <a:chExt cx="3832880" cy="2876136"/>
          </a:xfrm>
        </p:grpSpPr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03E4F247-A844-4CD1-A37E-B7EA0DA2DBC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E2387B1B-D4D3-493F-8D7A-C7A89DBD4AB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C3404477-1F13-4859-84DA-12A303ACAD0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1B8C62FD-B708-4F00-80BB-1250C60119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7" name="Tekstvak 26">
            <a:extLst>
              <a:ext uri="{FF2B5EF4-FFF2-40B4-BE49-F238E27FC236}">
                <a16:creationId xmlns:a16="http://schemas.microsoft.com/office/drawing/2014/main" id="{CA338EB9-5239-4BA0-9E13-E7152A1876DB}"/>
              </a:ext>
            </a:extLst>
          </p:cNvPr>
          <p:cNvSpPr txBox="1"/>
          <p:nvPr/>
        </p:nvSpPr>
        <p:spPr>
          <a:xfrm>
            <a:off x="1629918" y="542614"/>
            <a:ext cx="9690354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BE" sz="1800" b="1" dirty="0">
                <a:solidFill>
                  <a:srgbClr val="0070C0"/>
                </a:solidFill>
              </a:rPr>
              <a:t>II. Netheidcharter </a:t>
            </a:r>
          </a:p>
          <a:p>
            <a:r>
              <a:rPr lang="nl-BE" sz="1800" b="1" dirty="0">
                <a:solidFill>
                  <a:srgbClr val="0070C0"/>
                </a:solidFill>
              </a:rPr>
              <a:t>                                          </a:t>
            </a:r>
            <a:r>
              <a:rPr lang="nl-BE" sz="2400" b="1" dirty="0">
                <a:solidFill>
                  <a:srgbClr val="0070C0"/>
                </a:solidFill>
              </a:rPr>
              <a:t>Rabot = veel zwerfvuil &amp; sluikstort inclusief veel peuken</a:t>
            </a:r>
            <a:endParaRPr lang="nl-BE" sz="1800" b="1" dirty="0">
              <a:solidFill>
                <a:srgbClr val="0070C0"/>
              </a:solidFill>
            </a:endParaRPr>
          </a:p>
        </p:txBody>
      </p:sp>
      <p:pic>
        <p:nvPicPr>
          <p:cNvPr id="9" name="Afbeelding 8" descr="Afbeelding met buiten, grond, trottoir, weg&#10;&#10;Automatisch gegenereerde beschrijving">
            <a:extLst>
              <a:ext uri="{FF2B5EF4-FFF2-40B4-BE49-F238E27FC236}">
                <a16:creationId xmlns:a16="http://schemas.microsoft.com/office/drawing/2014/main" id="{E5147E13-BE1A-4387-96BB-BAE8196554A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12" y="1242512"/>
            <a:ext cx="3130211" cy="5561921"/>
          </a:xfrm>
          <a:prstGeom prst="rect">
            <a:avLst/>
          </a:prstGeom>
        </p:spPr>
      </p:pic>
      <p:sp>
        <p:nvSpPr>
          <p:cNvPr id="2" name="Tekstvak 1">
            <a:extLst>
              <a:ext uri="{FF2B5EF4-FFF2-40B4-BE49-F238E27FC236}">
                <a16:creationId xmlns:a16="http://schemas.microsoft.com/office/drawing/2014/main" id="{79C8610A-C2FF-49B1-99AC-16981EB925D4}"/>
              </a:ext>
            </a:extLst>
          </p:cNvPr>
          <p:cNvSpPr txBox="1"/>
          <p:nvPr/>
        </p:nvSpPr>
        <p:spPr>
          <a:xfrm>
            <a:off x="3627160" y="1365724"/>
            <a:ext cx="679218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 PMD zak + 1 </a:t>
            </a:r>
            <a:r>
              <a:rPr lang="nl-BE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RESTzwerfvuilzak</a:t>
            </a:r>
            <a:r>
              <a:rPr lang="nl-B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wordt gevuld over +/- 3 straten ! </a:t>
            </a:r>
          </a:p>
          <a:p>
            <a:r>
              <a:rPr lang="nl-B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= VEEL afval  = VEEL milieuschade = VEEL schade aan onze gezondheid </a:t>
            </a: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C40B49FE-381B-4AE3-A354-76B496B5D95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01944" y="3391614"/>
            <a:ext cx="2140060" cy="749339"/>
          </a:xfrm>
          <a:prstGeom prst="rect">
            <a:avLst/>
          </a:prstGeom>
        </p:spPr>
      </p:pic>
      <p:pic>
        <p:nvPicPr>
          <p:cNvPr id="17" name="Afbeelding 16">
            <a:extLst>
              <a:ext uri="{FF2B5EF4-FFF2-40B4-BE49-F238E27FC236}">
                <a16:creationId xmlns:a16="http://schemas.microsoft.com/office/drawing/2014/main" id="{15AEFA70-83D6-458F-B015-8395C9161A2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69248" y="4305264"/>
            <a:ext cx="1987652" cy="584230"/>
          </a:xfrm>
          <a:prstGeom prst="rect">
            <a:avLst/>
          </a:prstGeom>
        </p:spPr>
      </p:pic>
      <p:pic>
        <p:nvPicPr>
          <p:cNvPr id="24" name="Afbeelding 23">
            <a:extLst>
              <a:ext uri="{FF2B5EF4-FFF2-40B4-BE49-F238E27FC236}">
                <a16:creationId xmlns:a16="http://schemas.microsoft.com/office/drawing/2014/main" id="{88BDBFE7-D60C-40AC-A593-BF4A4CCFB4E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01541" y="3914248"/>
            <a:ext cx="1917799" cy="596931"/>
          </a:xfrm>
          <a:prstGeom prst="rect">
            <a:avLst/>
          </a:prstGeom>
        </p:spPr>
      </p:pic>
      <p:pic>
        <p:nvPicPr>
          <p:cNvPr id="26" name="Afbeelding 25">
            <a:extLst>
              <a:ext uri="{FF2B5EF4-FFF2-40B4-BE49-F238E27FC236}">
                <a16:creationId xmlns:a16="http://schemas.microsoft.com/office/drawing/2014/main" id="{E679DB3D-C3E1-4A5D-8F1D-4E1EA9D0F54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93739" y="4640898"/>
            <a:ext cx="1981302" cy="1403422"/>
          </a:xfrm>
          <a:prstGeom prst="rect">
            <a:avLst/>
          </a:prstGeom>
        </p:spPr>
      </p:pic>
      <p:pic>
        <p:nvPicPr>
          <p:cNvPr id="29" name="Afbeelding 28">
            <a:extLst>
              <a:ext uri="{FF2B5EF4-FFF2-40B4-BE49-F238E27FC236}">
                <a16:creationId xmlns:a16="http://schemas.microsoft.com/office/drawing/2014/main" id="{94300731-BCFA-4107-8335-46877D51FE8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48811" y="5131150"/>
            <a:ext cx="2387723" cy="679485"/>
          </a:xfrm>
          <a:prstGeom prst="rect">
            <a:avLst/>
          </a:prstGeom>
        </p:spPr>
      </p:pic>
      <p:sp>
        <p:nvSpPr>
          <p:cNvPr id="30" name="Tekstvak 29">
            <a:extLst>
              <a:ext uri="{FF2B5EF4-FFF2-40B4-BE49-F238E27FC236}">
                <a16:creationId xmlns:a16="http://schemas.microsoft.com/office/drawing/2014/main" id="{C2B02E95-C366-4407-8CF1-4EA356DB0495}"/>
              </a:ext>
            </a:extLst>
          </p:cNvPr>
          <p:cNvSpPr txBox="1"/>
          <p:nvPr/>
        </p:nvSpPr>
        <p:spPr>
          <a:xfrm>
            <a:off x="3803215" y="2901454"/>
            <a:ext cx="761466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BE" sz="1800" b="1" dirty="0">
                <a:solidFill>
                  <a:srgbClr val="0070C0"/>
                </a:solidFill>
              </a:rPr>
              <a:t>          </a:t>
            </a:r>
            <a:r>
              <a:rPr lang="nl-BE" sz="2400" b="1" dirty="0">
                <a:solidFill>
                  <a:srgbClr val="0070C0"/>
                </a:solidFill>
              </a:rPr>
              <a:t>Rabot = veel vrijwilligers die zwerfvuil opruimen !</a:t>
            </a:r>
            <a:r>
              <a:rPr lang="nl-BE" sz="1800" b="1" dirty="0">
                <a:solidFill>
                  <a:srgbClr val="0070C0"/>
                </a:solidFill>
              </a:rPr>
              <a:t> </a:t>
            </a:r>
          </a:p>
        </p:txBody>
      </p:sp>
      <p:sp>
        <p:nvSpPr>
          <p:cNvPr id="31" name="Tekstvak 30">
            <a:extLst>
              <a:ext uri="{FF2B5EF4-FFF2-40B4-BE49-F238E27FC236}">
                <a16:creationId xmlns:a16="http://schemas.microsoft.com/office/drawing/2014/main" id="{7F509856-BE95-4CE6-8011-F31CAF75E81D}"/>
              </a:ext>
            </a:extLst>
          </p:cNvPr>
          <p:cNvSpPr txBox="1"/>
          <p:nvPr/>
        </p:nvSpPr>
        <p:spPr>
          <a:xfrm>
            <a:off x="3373015" y="3444494"/>
            <a:ext cx="226741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1400" dirty="0">
                <a:solidFill>
                  <a:srgbClr val="C00000"/>
                </a:solidFill>
              </a:rPr>
              <a:t>Individuele netheidscharters</a:t>
            </a:r>
          </a:p>
        </p:txBody>
      </p:sp>
    </p:spTree>
    <p:extLst>
      <p:ext uri="{BB962C8B-B14F-4D97-AF65-F5344CB8AC3E}">
        <p14:creationId xmlns:p14="http://schemas.microsoft.com/office/powerpoint/2010/main" val="22675421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2" grpId="0"/>
      <p:bldP spid="30" grpId="0"/>
      <p:bldP spid="3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54A6836E-C603-43CB-9DA7-89D8E3FA38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96007DD-F9BF-4F0F-B8C6-C514B28419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8A0FAFCA-5C96-453B-83B7-A9AEF7F189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867135" y="0"/>
            <a:ext cx="4324865" cy="2641149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4A0F84AE-A24D-4353-B1BA-BD80DAA385F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AF093259-3E74-43A1-944B-B106C8105E9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AAA28A35-1E54-4054-BB95-42FAFA13A9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FBA3A17F-F3BD-4B94-9CC8-006700210F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CD0398DD-AD75-4E2B-A3C6-35073082A8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6200000">
            <a:off x="-456265" y="3658536"/>
            <a:ext cx="3655725" cy="2743201"/>
            <a:chOff x="-305" y="-1"/>
            <a:chExt cx="3832880" cy="2876136"/>
          </a:xfrm>
        </p:grpSpPr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03E4F247-A844-4CD1-A37E-B7EA0DA2DBC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E2387B1B-D4D3-493F-8D7A-C7A89DBD4AB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C3404477-1F13-4859-84DA-12A303ACAD0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1B8C62FD-B708-4F00-80BB-1250C60119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7" name="Tekstvak 26">
            <a:extLst>
              <a:ext uri="{FF2B5EF4-FFF2-40B4-BE49-F238E27FC236}">
                <a16:creationId xmlns:a16="http://schemas.microsoft.com/office/drawing/2014/main" id="{CA338EB9-5239-4BA0-9E13-E7152A1876DB}"/>
              </a:ext>
            </a:extLst>
          </p:cNvPr>
          <p:cNvSpPr txBox="1"/>
          <p:nvPr/>
        </p:nvSpPr>
        <p:spPr>
          <a:xfrm>
            <a:off x="1602265" y="215017"/>
            <a:ext cx="761466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BE" sz="1800" b="1" dirty="0">
                <a:solidFill>
                  <a:srgbClr val="0070C0"/>
                </a:solidFill>
              </a:rPr>
              <a:t>II. GMF Peukenactie 2021</a:t>
            </a:r>
          </a:p>
          <a:p>
            <a:r>
              <a:rPr lang="nl-BE" sz="1800" b="1" dirty="0">
                <a:solidFill>
                  <a:srgbClr val="0070C0"/>
                </a:solidFill>
              </a:rPr>
              <a:t>                         Rabot = veel peuken met specifieke </a:t>
            </a:r>
            <a:r>
              <a:rPr lang="nl-BE" sz="1800" b="1" dirty="0">
                <a:solidFill>
                  <a:srgbClr val="8B2381"/>
                </a:solidFill>
              </a:rPr>
              <a:t>hotspots</a:t>
            </a:r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D6CD1579-C4C2-4EAC-A79E-65B7AEF160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75998" y="1076364"/>
            <a:ext cx="2928290" cy="5282020"/>
          </a:xfrm>
          <a:prstGeom prst="rect">
            <a:avLst/>
          </a:prstGeom>
        </p:spPr>
      </p:pic>
      <p:pic>
        <p:nvPicPr>
          <p:cNvPr id="11" name="Afbeelding 10">
            <a:extLst>
              <a:ext uri="{FF2B5EF4-FFF2-40B4-BE49-F238E27FC236}">
                <a16:creationId xmlns:a16="http://schemas.microsoft.com/office/drawing/2014/main" id="{A2C0B972-E8F3-40F0-9BB8-48EA4C37574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8871" t="19204" r="23063" b="45320"/>
          <a:stretch/>
        </p:blipFill>
        <p:spPr>
          <a:xfrm>
            <a:off x="5635370" y="3919604"/>
            <a:ext cx="2228435" cy="2438780"/>
          </a:xfrm>
          <a:prstGeom prst="rect">
            <a:avLst/>
          </a:prstGeom>
        </p:spPr>
      </p:pic>
      <p:pic>
        <p:nvPicPr>
          <p:cNvPr id="17" name="Afbeelding 16">
            <a:extLst>
              <a:ext uri="{FF2B5EF4-FFF2-40B4-BE49-F238E27FC236}">
                <a16:creationId xmlns:a16="http://schemas.microsoft.com/office/drawing/2014/main" id="{A9CB6B9C-DBC6-4B33-B5F4-0C327820706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20559"/>
          <a:stretch/>
        </p:blipFill>
        <p:spPr>
          <a:xfrm>
            <a:off x="3682758" y="3919604"/>
            <a:ext cx="1726840" cy="2438780"/>
          </a:xfrm>
          <a:prstGeom prst="rect">
            <a:avLst/>
          </a:prstGeom>
        </p:spPr>
      </p:pic>
      <p:pic>
        <p:nvPicPr>
          <p:cNvPr id="31" name="Afbeelding 30">
            <a:extLst>
              <a:ext uri="{FF2B5EF4-FFF2-40B4-BE49-F238E27FC236}">
                <a16:creationId xmlns:a16="http://schemas.microsoft.com/office/drawing/2014/main" id="{D2C14C7E-104A-478A-9330-D9D6100704A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6242" y="63713"/>
            <a:ext cx="2279767" cy="1035103"/>
          </a:xfrm>
          <a:prstGeom prst="rect">
            <a:avLst/>
          </a:prstGeom>
        </p:spPr>
      </p:pic>
      <p:pic>
        <p:nvPicPr>
          <p:cNvPr id="36" name="Afbeelding 35">
            <a:extLst>
              <a:ext uri="{FF2B5EF4-FFF2-40B4-BE49-F238E27FC236}">
                <a16:creationId xmlns:a16="http://schemas.microsoft.com/office/drawing/2014/main" id="{E1C83232-0B3F-4983-80BE-F135C0F3AB2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48611" y="2921472"/>
            <a:ext cx="2743202" cy="33939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30561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54A6836E-C603-43CB-9DA7-89D8E3FA38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96007DD-F9BF-4F0F-B8C6-C514B28419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8A0FAFCA-5C96-453B-83B7-A9AEF7F189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867135" y="0"/>
            <a:ext cx="4324865" cy="2641149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4A0F84AE-A24D-4353-B1BA-BD80DAA385F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AF093259-3E74-43A1-944B-B106C8105E9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AAA28A35-1E54-4054-BB95-42FAFA13A9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FBA3A17F-F3BD-4B94-9CC8-006700210F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CD0398DD-AD75-4E2B-A3C6-35073082A8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6200000">
            <a:off x="-456265" y="3658536"/>
            <a:ext cx="3655725" cy="2743201"/>
            <a:chOff x="-305" y="-1"/>
            <a:chExt cx="3832880" cy="2876136"/>
          </a:xfrm>
        </p:grpSpPr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03E4F247-A844-4CD1-A37E-B7EA0DA2DBC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E2387B1B-D4D3-493F-8D7A-C7A89DBD4AB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C3404477-1F13-4859-84DA-12A303ACAD0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1B8C62FD-B708-4F00-80BB-1250C60119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7" name="Tekstvak 26">
            <a:extLst>
              <a:ext uri="{FF2B5EF4-FFF2-40B4-BE49-F238E27FC236}">
                <a16:creationId xmlns:a16="http://schemas.microsoft.com/office/drawing/2014/main" id="{CA338EB9-5239-4BA0-9E13-E7152A1876DB}"/>
              </a:ext>
            </a:extLst>
          </p:cNvPr>
          <p:cNvSpPr txBox="1"/>
          <p:nvPr/>
        </p:nvSpPr>
        <p:spPr>
          <a:xfrm>
            <a:off x="1602265" y="215017"/>
            <a:ext cx="761466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BE" sz="1800" b="1" dirty="0">
                <a:solidFill>
                  <a:srgbClr val="0070C0"/>
                </a:solidFill>
              </a:rPr>
              <a:t>II. GMF Peukenactie 2021</a:t>
            </a:r>
          </a:p>
          <a:p>
            <a:r>
              <a:rPr lang="nl-BE" sz="1800" b="1" dirty="0">
                <a:solidFill>
                  <a:srgbClr val="0070C0"/>
                </a:solidFill>
              </a:rPr>
              <a:t>                         Rabot = veel peuken met specifieke </a:t>
            </a:r>
            <a:r>
              <a:rPr lang="nl-BE" sz="1800" b="1" dirty="0">
                <a:solidFill>
                  <a:srgbClr val="8B2381"/>
                </a:solidFill>
              </a:rPr>
              <a:t>hotspots</a:t>
            </a:r>
          </a:p>
        </p:txBody>
      </p:sp>
      <p:pic>
        <p:nvPicPr>
          <p:cNvPr id="31" name="Afbeelding 30">
            <a:extLst>
              <a:ext uri="{FF2B5EF4-FFF2-40B4-BE49-F238E27FC236}">
                <a16:creationId xmlns:a16="http://schemas.microsoft.com/office/drawing/2014/main" id="{D2C14C7E-104A-478A-9330-D9D6100704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6242" y="63713"/>
            <a:ext cx="2279767" cy="1035103"/>
          </a:xfrm>
          <a:prstGeom prst="rect">
            <a:avLst/>
          </a:prstGeom>
        </p:spPr>
      </p:pic>
      <p:sp>
        <p:nvSpPr>
          <p:cNvPr id="34" name="Tekstvak 33">
            <a:extLst>
              <a:ext uri="{FF2B5EF4-FFF2-40B4-BE49-F238E27FC236}">
                <a16:creationId xmlns:a16="http://schemas.microsoft.com/office/drawing/2014/main" id="{0C813116-4EA0-49CA-A55A-72773A002E08}"/>
              </a:ext>
            </a:extLst>
          </p:cNvPr>
          <p:cNvSpPr txBox="1"/>
          <p:nvPr/>
        </p:nvSpPr>
        <p:spPr>
          <a:xfrm>
            <a:off x="328101" y="1205013"/>
            <a:ext cx="609447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BE" dirty="0"/>
              <a:t>https://www.gentsmilieufront.be/actueel/afval/1130-peukenmonitoring-najaar-2021-beleidsaanbevelingen/</a:t>
            </a:r>
          </a:p>
        </p:txBody>
      </p:sp>
      <p:pic>
        <p:nvPicPr>
          <p:cNvPr id="38" name="Afbeelding 37">
            <a:extLst>
              <a:ext uri="{FF2B5EF4-FFF2-40B4-BE49-F238E27FC236}">
                <a16:creationId xmlns:a16="http://schemas.microsoft.com/office/drawing/2014/main" id="{66ECC016-7DA5-472C-860B-F9B7B1151E6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20222" y="2486885"/>
            <a:ext cx="9848719" cy="26575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754564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54A6836E-C603-43CB-9DA7-89D8E3FA38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96007DD-F9BF-4F0F-B8C6-C514B28419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8A0FAFCA-5C96-453B-83B7-A9AEF7F189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867135" y="0"/>
            <a:ext cx="4324865" cy="2641149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4A0F84AE-A24D-4353-B1BA-BD80DAA385F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AF093259-3E74-43A1-944B-B106C8105E9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AAA28A35-1E54-4054-BB95-42FAFA13A9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FBA3A17F-F3BD-4B94-9CC8-006700210F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CD0398DD-AD75-4E2B-A3C6-35073082A8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6200000">
            <a:off x="-456265" y="3658536"/>
            <a:ext cx="3655725" cy="2743201"/>
            <a:chOff x="-305" y="-1"/>
            <a:chExt cx="3832880" cy="2876136"/>
          </a:xfrm>
        </p:grpSpPr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03E4F247-A844-4CD1-A37E-B7EA0DA2DBC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E2387B1B-D4D3-493F-8D7A-C7A89DBD4AB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C3404477-1F13-4859-84DA-12A303ACAD0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1B8C62FD-B708-4F00-80BB-1250C60119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7" name="Tekstvak 26">
            <a:extLst>
              <a:ext uri="{FF2B5EF4-FFF2-40B4-BE49-F238E27FC236}">
                <a16:creationId xmlns:a16="http://schemas.microsoft.com/office/drawing/2014/main" id="{6CF0FD00-5AEA-4C41-9ECE-EDD0D23E8AD5}"/>
              </a:ext>
            </a:extLst>
          </p:cNvPr>
          <p:cNvSpPr txBox="1"/>
          <p:nvPr/>
        </p:nvSpPr>
        <p:spPr>
          <a:xfrm>
            <a:off x="2783362" y="2377890"/>
            <a:ext cx="8017002" cy="2062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BE" sz="3200" b="1" dirty="0">
                <a:solidFill>
                  <a:srgbClr val="0070C0"/>
                </a:solidFill>
              </a:rPr>
              <a:t>Winkels in Rabot = plastic zakjes  </a:t>
            </a:r>
          </a:p>
          <a:p>
            <a:endParaRPr lang="nl-BE" sz="3200" b="1" dirty="0">
              <a:solidFill>
                <a:srgbClr val="0070C0"/>
              </a:solidFill>
            </a:endParaRPr>
          </a:p>
          <a:p>
            <a:r>
              <a:rPr lang="nl-BE" sz="3200" b="1" dirty="0">
                <a:solidFill>
                  <a:srgbClr val="0070C0"/>
                </a:solidFill>
              </a:rPr>
              <a:t> &lt;-&gt;  Elders = alternatieven conform wetgeving-richtlijnen/Green Deal Europa</a:t>
            </a:r>
          </a:p>
        </p:txBody>
      </p:sp>
    </p:spTree>
    <p:extLst>
      <p:ext uri="{BB962C8B-B14F-4D97-AF65-F5344CB8AC3E}">
        <p14:creationId xmlns:p14="http://schemas.microsoft.com/office/powerpoint/2010/main" val="29866213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E2A1BDFD-E7DB-4AD6-9777-3C955545F1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86" y="1143000"/>
            <a:ext cx="12075880" cy="44038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482835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5F048DF0-E57A-4D95-BA17-A165112F61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3467" y="2461175"/>
            <a:ext cx="10905066" cy="19356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727459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1DF1570-29A7-4BD4-BDEA-630288AD25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sz="3200" b="1" dirty="0">
                <a:solidFill>
                  <a:srgbClr val="0070C0"/>
                </a:solidFill>
                <a:latin typeface="+mn-lt"/>
                <a:ea typeface="+mn-ea"/>
                <a:cs typeface="+mn-cs"/>
              </a:rPr>
              <a:t>Exit plastic zakjes … zoeken naar een alternatief</a:t>
            </a: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11A16057-99F4-4B6C-A435-1D2C09373A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446" y="2332726"/>
            <a:ext cx="3316322" cy="3477791"/>
          </a:xfrm>
          <a:prstGeom prst="rect">
            <a:avLst/>
          </a:prstGeom>
        </p:spPr>
      </p:pic>
      <p:pic>
        <p:nvPicPr>
          <p:cNvPr id="6" name="Afbeelding 5">
            <a:extLst>
              <a:ext uri="{FF2B5EF4-FFF2-40B4-BE49-F238E27FC236}">
                <a16:creationId xmlns:a16="http://schemas.microsoft.com/office/drawing/2014/main" id="{F280F982-C6B1-44F5-8D16-C311CA828B0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15844" y="2043554"/>
            <a:ext cx="3810196" cy="2991004"/>
          </a:xfrm>
          <a:prstGeom prst="rect">
            <a:avLst/>
          </a:prstGeom>
        </p:spPr>
      </p:pic>
      <p:sp>
        <p:nvSpPr>
          <p:cNvPr id="7" name="Tekstvak 6">
            <a:extLst>
              <a:ext uri="{FF2B5EF4-FFF2-40B4-BE49-F238E27FC236}">
                <a16:creationId xmlns:a16="http://schemas.microsoft.com/office/drawing/2014/main" id="{4D9416B9-B6CF-4C3C-AC7E-3F57A1554201}"/>
              </a:ext>
            </a:extLst>
          </p:cNvPr>
          <p:cNvSpPr txBox="1"/>
          <p:nvPr/>
        </p:nvSpPr>
        <p:spPr>
          <a:xfrm>
            <a:off x="4209588" y="3639312"/>
            <a:ext cx="606256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6600" dirty="0"/>
              <a:t>+</a:t>
            </a:r>
          </a:p>
        </p:txBody>
      </p:sp>
      <p:pic>
        <p:nvPicPr>
          <p:cNvPr id="3074" name="Picture 2" descr="Rabot | DOCVILLE - Documentaire Filmfestival Leuven 23.03 t/m 31.03">
            <a:extLst>
              <a:ext uri="{FF2B5EF4-FFF2-40B4-BE49-F238E27FC236}">
                <a16:creationId xmlns:a16="http://schemas.microsoft.com/office/drawing/2014/main" id="{552AC8A4-8164-47EB-BB68-3B123E4035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05390" y="2602484"/>
            <a:ext cx="1743075" cy="2619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kstvak 8">
            <a:extLst>
              <a:ext uri="{FF2B5EF4-FFF2-40B4-BE49-F238E27FC236}">
                <a16:creationId xmlns:a16="http://schemas.microsoft.com/office/drawing/2014/main" id="{9DE8580A-1392-4572-ABE6-61ED4ECEA861}"/>
              </a:ext>
            </a:extLst>
          </p:cNvPr>
          <p:cNvSpPr txBox="1"/>
          <p:nvPr/>
        </p:nvSpPr>
        <p:spPr>
          <a:xfrm>
            <a:off x="8796828" y="3539056"/>
            <a:ext cx="606256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6600" dirty="0"/>
              <a:t>+</a:t>
            </a:r>
          </a:p>
        </p:txBody>
      </p:sp>
    </p:spTree>
    <p:extLst>
      <p:ext uri="{BB962C8B-B14F-4D97-AF65-F5344CB8AC3E}">
        <p14:creationId xmlns:p14="http://schemas.microsoft.com/office/powerpoint/2010/main" val="4112829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2" name="Rectangle 61">
            <a:extLst>
              <a:ext uri="{FF2B5EF4-FFF2-40B4-BE49-F238E27FC236}">
                <a16:creationId xmlns:a16="http://schemas.microsoft.com/office/drawing/2014/main" id="{6314D791-4D8A-4854-B8FC-6959656D09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15076E76-3EB3-4269-8135-07CAB20E59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/>
          </a:p>
        </p:txBody>
      </p:sp>
      <p:sp>
        <p:nvSpPr>
          <p:cNvPr id="27" name="Tekstvak 26">
            <a:extLst>
              <a:ext uri="{FF2B5EF4-FFF2-40B4-BE49-F238E27FC236}">
                <a16:creationId xmlns:a16="http://schemas.microsoft.com/office/drawing/2014/main" id="{6CF0FD00-5AEA-4C41-9ECE-EDD0D23E8AD5}"/>
              </a:ext>
            </a:extLst>
          </p:cNvPr>
          <p:cNvSpPr txBox="1"/>
          <p:nvPr/>
        </p:nvSpPr>
        <p:spPr>
          <a:xfrm>
            <a:off x="2726279" y="1741337"/>
            <a:ext cx="6739136" cy="238791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5200" b="1" kern="1200">
                <a:solidFill>
                  <a:schemeClr val="tx2"/>
                </a:solidFill>
                <a:latin typeface="+mj-lt"/>
                <a:ea typeface="+mj-ea"/>
                <a:cs typeface="+mj-cs"/>
              </a:rPr>
              <a:t>Kunst maakt mooier</a:t>
            </a:r>
          </a:p>
        </p:txBody>
      </p:sp>
      <p:grpSp>
        <p:nvGrpSpPr>
          <p:cNvPr id="66" name="Group 65">
            <a:extLst>
              <a:ext uri="{FF2B5EF4-FFF2-40B4-BE49-F238E27FC236}">
                <a16:creationId xmlns:a16="http://schemas.microsoft.com/office/drawing/2014/main" id="{5EB3C7E5-50E1-4F9E-AEA3-A6D2190394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305" y="0"/>
            <a:ext cx="5163047" cy="3153018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80233B5C-C5A9-48C0-8C07-21E6F6B360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10F3AF96-AAC1-41E3-9F66-0A6277845D1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5DF38A98-557F-4C23-935A-42806B67AA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8ACEB13D-EBFC-4288-B604-572C2F779AE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72" name="Group 71">
            <a:extLst>
              <a:ext uri="{FF2B5EF4-FFF2-40B4-BE49-F238E27FC236}">
                <a16:creationId xmlns:a16="http://schemas.microsoft.com/office/drawing/2014/main" id="{B988F9A4-0578-4C59-8B4A-346E02CF3A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 flipH="1">
            <a:off x="9262397" y="3928396"/>
            <a:ext cx="3142400" cy="2716805"/>
            <a:chOff x="-305" y="-4155"/>
            <a:chExt cx="2514948" cy="2174333"/>
          </a:xfrm>
        </p:grpSpPr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F63F827B-FA00-442A-A09C-806F1FFA342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AC876680-EE75-4791-842F-E23509221D5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3B9819B2-70D4-4E0A-8D51-6B359B44CB7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5FA8033D-6A70-4FA5-8F37-7F8C117C98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374858430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5" name="Rectangle 80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B9964821-6326-45D5-80C1-D1B7DA92C31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4162" r="-1" b="5639"/>
          <a:stretch/>
        </p:blipFill>
        <p:spPr>
          <a:xfrm>
            <a:off x="1" y="10"/>
            <a:ext cx="9669642" cy="6857990"/>
          </a:xfrm>
          <a:prstGeom prst="rect">
            <a:avLst/>
          </a:prstGeom>
        </p:spPr>
      </p:pic>
      <p:sp>
        <p:nvSpPr>
          <p:cNvPr id="96" name="Rectangle 82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125019" y="0"/>
            <a:ext cx="7066978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7" name="Tekstvak 36">
            <a:extLst>
              <a:ext uri="{FF2B5EF4-FFF2-40B4-BE49-F238E27FC236}">
                <a16:creationId xmlns:a16="http://schemas.microsoft.com/office/drawing/2014/main" id="{6ACC379D-A99C-446D-A5A7-49BAB8DCA7DF}"/>
              </a:ext>
            </a:extLst>
          </p:cNvPr>
          <p:cNvSpPr txBox="1"/>
          <p:nvPr/>
        </p:nvSpPr>
        <p:spPr>
          <a:xfrm>
            <a:off x="7531610" y="2434201"/>
            <a:ext cx="3822189" cy="37427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000" b="1" dirty="0" err="1"/>
              <a:t>Daarom</a:t>
            </a:r>
            <a:r>
              <a:rPr lang="en-US" sz="2000" b="1" dirty="0"/>
              <a:t>: </a:t>
            </a: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000" b="1" dirty="0" err="1"/>
              <a:t>Historiek</a:t>
            </a:r>
            <a:r>
              <a:rPr lang="en-US" sz="2000" b="1" dirty="0"/>
              <a:t> van de </a:t>
            </a:r>
            <a:r>
              <a:rPr lang="en-US" sz="2000" b="1" dirty="0" err="1"/>
              <a:t>wijk</a:t>
            </a:r>
            <a:endParaRPr lang="en-US" sz="2000" b="1" dirty="0"/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000" b="1" dirty="0" err="1"/>
              <a:t>Dmv</a:t>
            </a:r>
            <a:r>
              <a:rPr lang="en-US" sz="2000" b="1" dirty="0"/>
              <a:t> </a:t>
            </a:r>
            <a:r>
              <a:rPr lang="en-US" sz="2000" b="1" dirty="0" err="1"/>
              <a:t>foto’s</a:t>
            </a:r>
            <a:r>
              <a:rPr lang="en-US" sz="2000" b="1" dirty="0"/>
              <a:t> </a:t>
            </a:r>
            <a:r>
              <a:rPr lang="en-US" sz="2000" b="1" dirty="0" err="1"/>
              <a:t>bewoners</a:t>
            </a:r>
            <a:r>
              <a:rPr lang="en-US" sz="2000" b="1" dirty="0"/>
              <a:t> </a:t>
            </a:r>
            <a:r>
              <a:rPr lang="en-US" sz="2000" b="1" dirty="0" err="1"/>
              <a:t>toen</a:t>
            </a:r>
            <a:r>
              <a:rPr lang="en-US" sz="2000" b="1" dirty="0"/>
              <a:t> </a:t>
            </a:r>
            <a:r>
              <a:rPr lang="en-US" sz="2000" b="1" dirty="0" err="1"/>
              <a:t>en</a:t>
            </a:r>
            <a:r>
              <a:rPr lang="en-US" sz="2000" b="1" dirty="0"/>
              <a:t> nu</a:t>
            </a: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n-US" sz="2000" b="1" dirty="0"/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000" b="1" dirty="0"/>
              <a:t> </a:t>
            </a:r>
            <a:r>
              <a:rPr lang="en-US" sz="2000" b="1" dirty="0" err="1"/>
              <a:t>integreren</a:t>
            </a:r>
            <a:r>
              <a:rPr lang="en-US" sz="2000" b="1" dirty="0"/>
              <a:t> in PEUKENPALEN &amp;</a:t>
            </a: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000" b="1" dirty="0"/>
              <a:t>ALTERNATIEF VOOR PLASTIC ZAKJE</a:t>
            </a:r>
          </a:p>
          <a:p>
            <a:pPr indent="-2286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182762129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>
            <a:extLst>
              <a:ext uri="{FF2B5EF4-FFF2-40B4-BE49-F238E27FC236}">
                <a16:creationId xmlns:a16="http://schemas.microsoft.com/office/drawing/2014/main" id="{033E55AA-8134-4944-A88E-5236507C68F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932" b="5068"/>
          <a:stretch/>
        </p:blipFill>
        <p:spPr bwMode="auto">
          <a:xfrm>
            <a:off x="20" y="10"/>
            <a:ext cx="12191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03" name="Freeform 5">
            <a:extLst>
              <a:ext uri="{FF2B5EF4-FFF2-40B4-BE49-F238E27FC236}">
                <a16:creationId xmlns:a16="http://schemas.microsoft.com/office/drawing/2014/main" id="{87CC2527-562A-4F69-B487-4371E5B243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7488621" y="2277613"/>
            <a:ext cx="4703379" cy="4580387"/>
          </a:xfrm>
          <a:custGeom>
            <a:avLst/>
            <a:gdLst>
              <a:gd name="T0" fmla="*/ 1333 w 1333"/>
              <a:gd name="T1" fmla="*/ 1031 h 1298"/>
              <a:gd name="T2" fmla="*/ 1333 w 1333"/>
              <a:gd name="T3" fmla="*/ 380 h 1298"/>
              <a:gd name="T4" fmla="*/ 706 w 1333"/>
              <a:gd name="T5" fmla="*/ 0 h 1298"/>
              <a:gd name="T6" fmla="*/ 0 w 1333"/>
              <a:gd name="T7" fmla="*/ 706 h 1298"/>
              <a:gd name="T8" fmla="*/ 323 w 1333"/>
              <a:gd name="T9" fmla="*/ 1298 h 1298"/>
              <a:gd name="T10" fmla="*/ 1090 w 1333"/>
              <a:gd name="T11" fmla="*/ 1298 h 1298"/>
              <a:gd name="T12" fmla="*/ 1333 w 1333"/>
              <a:gd name="T13" fmla="*/ 1031 h 12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333" h="1298">
                <a:moveTo>
                  <a:pt x="1333" y="1031"/>
                </a:moveTo>
                <a:cubicBezTo>
                  <a:pt x="1333" y="380"/>
                  <a:pt x="1333" y="380"/>
                  <a:pt x="1333" y="380"/>
                </a:cubicBezTo>
                <a:cubicBezTo>
                  <a:pt x="1215" y="154"/>
                  <a:pt x="979" y="0"/>
                  <a:pt x="706" y="0"/>
                </a:cubicBezTo>
                <a:cubicBezTo>
                  <a:pt x="317" y="0"/>
                  <a:pt x="0" y="316"/>
                  <a:pt x="0" y="706"/>
                </a:cubicBezTo>
                <a:cubicBezTo>
                  <a:pt x="0" y="954"/>
                  <a:pt x="129" y="1172"/>
                  <a:pt x="323" y="1298"/>
                </a:cubicBezTo>
                <a:cubicBezTo>
                  <a:pt x="1090" y="1298"/>
                  <a:pt x="1090" y="1298"/>
                  <a:pt x="1090" y="1298"/>
                </a:cubicBezTo>
                <a:cubicBezTo>
                  <a:pt x="1193" y="1232"/>
                  <a:pt x="1276" y="1140"/>
                  <a:pt x="1333" y="1031"/>
                </a:cubicBezTo>
                <a:close/>
              </a:path>
            </a:pathLst>
          </a:custGeom>
          <a:solidFill>
            <a:schemeClr val="bg1">
              <a:alpha val="70000"/>
            </a:schemeClr>
          </a:solidFill>
          <a:ln w="50800" cap="sq" cmpd="dbl">
            <a:noFill/>
            <a:miter lim="800000"/>
          </a:ln>
          <a:effectLst/>
        </p:spPr>
        <p:txBody>
          <a:bodyPr vert="horz" lIns="91440" tIns="45720" rIns="91440" bIns="45720" rtlCol="0" anchor="t">
            <a:normAutofit/>
          </a:bodyPr>
          <a:lstStyle/>
          <a:p>
            <a:pPr algn="ctr"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</a:pPr>
            <a:endParaRPr lang="en-US" sz="1600" cap="all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12F3B892-6CB0-4A6B-B5AE-0CCDAB603A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22020" y="3835435"/>
            <a:ext cx="3852041" cy="1834056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pPr algn="ctr"/>
            <a:r>
              <a:rPr lang="en-US" sz="4000" dirty="0"/>
              <a:t>Op </a:t>
            </a:r>
            <a:r>
              <a:rPr lang="en-US" sz="4000" dirty="0" err="1"/>
              <a:t>zoek</a:t>
            </a:r>
            <a:r>
              <a:rPr lang="en-US" sz="4000" dirty="0"/>
              <a:t> </a:t>
            </a:r>
            <a:r>
              <a:rPr lang="en-US" sz="4000" dirty="0" err="1"/>
              <a:t>naar</a:t>
            </a:r>
            <a:r>
              <a:rPr lang="en-US" sz="4000" dirty="0"/>
              <a:t> </a:t>
            </a:r>
            <a:r>
              <a:rPr lang="en-US" sz="4000" dirty="0" err="1"/>
              <a:t>een</a:t>
            </a:r>
            <a:r>
              <a:rPr lang="en-US" sz="4000" dirty="0"/>
              <a:t> </a:t>
            </a:r>
            <a:r>
              <a:rPr lang="en-US" sz="4000" dirty="0" err="1"/>
              <a:t>gelijkaardig</a:t>
            </a:r>
            <a:r>
              <a:rPr lang="en-US" sz="4000" dirty="0"/>
              <a:t> </a:t>
            </a:r>
            <a:r>
              <a:rPr lang="en-US" sz="4000" dirty="0" err="1"/>
              <a:t>kunstwerk</a:t>
            </a:r>
            <a:r>
              <a:rPr lang="en-US" sz="4000" dirty="0"/>
              <a:t> voor </a:t>
            </a:r>
            <a:r>
              <a:rPr lang="en-US" sz="4000" dirty="0" err="1"/>
              <a:t>Rabot</a:t>
            </a:r>
            <a:endParaRPr lang="en-US" sz="4000" dirty="0"/>
          </a:p>
        </p:txBody>
      </p:sp>
      <p:cxnSp>
        <p:nvCxnSpPr>
          <p:cNvPr id="4105" name="Straight Connector 4104">
            <a:extLst>
              <a:ext uri="{FF2B5EF4-FFF2-40B4-BE49-F238E27FC236}">
                <a16:creationId xmlns:a16="http://schemas.microsoft.com/office/drawing/2014/main" id="{BCDAEC91-5BCE-4B55-9CC0-43EF94CB73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9480331" y="5123793"/>
            <a:ext cx="935420" cy="0"/>
          </a:xfrm>
          <a:prstGeom prst="line">
            <a:avLst/>
          </a:prstGeom>
          <a:ln w="25400" cap="sq">
            <a:solidFill>
              <a:schemeClr val="tx1">
                <a:lumMod val="85000"/>
                <a:lumOff val="15000"/>
              </a:schemeClr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505088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vak 1">
            <a:extLst>
              <a:ext uri="{FF2B5EF4-FFF2-40B4-BE49-F238E27FC236}">
                <a16:creationId xmlns:a16="http://schemas.microsoft.com/office/drawing/2014/main" id="{89B37343-FA57-4ACD-81BB-7ED11C996566}"/>
              </a:ext>
            </a:extLst>
          </p:cNvPr>
          <p:cNvSpPr txBox="1"/>
          <p:nvPr/>
        </p:nvSpPr>
        <p:spPr>
          <a:xfrm>
            <a:off x="1362456" y="1216152"/>
            <a:ext cx="9697527" cy="45243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dirty="0"/>
              <a:t>Ambitie </a:t>
            </a:r>
          </a:p>
          <a:p>
            <a:r>
              <a:rPr lang="nl-BE" dirty="0"/>
              <a:t> 	minder peuken op straat, meer in peukenpalen</a:t>
            </a:r>
          </a:p>
          <a:p>
            <a:r>
              <a:rPr lang="nl-BE" dirty="0"/>
              <a:t>	minder plastic zakjes in gebruik, alternatief specifiek van de wijk </a:t>
            </a:r>
          </a:p>
          <a:p>
            <a:r>
              <a:rPr lang="nl-BE" dirty="0"/>
              <a:t>	minder koffiebekers in gebruik, alternatief bespreken met handelaars</a:t>
            </a:r>
          </a:p>
          <a:p>
            <a:r>
              <a:rPr lang="nl-BE" dirty="0"/>
              <a:t>	overleg met de handelaars, sensibilisering</a:t>
            </a:r>
          </a:p>
          <a:p>
            <a:r>
              <a:rPr lang="nl-BE" dirty="0"/>
              <a:t>	ondersteunen handelaars naar nieuwe context wetgeving &amp; samenleving op vlak van plastic</a:t>
            </a:r>
          </a:p>
          <a:p>
            <a:r>
              <a:rPr lang="nl-BE" dirty="0"/>
              <a:t>	optie lesgeven over microplastics aan wijkbewoners &amp; handelaars</a:t>
            </a:r>
          </a:p>
          <a:p>
            <a:r>
              <a:rPr lang="nl-BE" dirty="0"/>
              <a:t>	kunst op peukenpalen &amp; grote afvalvanger als aantrekkingskracht voor bezoekers </a:t>
            </a:r>
          </a:p>
          <a:p>
            <a:endParaRPr lang="nl-BE" dirty="0"/>
          </a:p>
          <a:p>
            <a:endParaRPr lang="nl-BE" dirty="0"/>
          </a:p>
          <a:p>
            <a:r>
              <a:rPr lang="nl-BE" dirty="0"/>
              <a:t>Wat kan het project allicht niet bereiken</a:t>
            </a:r>
          </a:p>
          <a:p>
            <a:r>
              <a:rPr lang="nl-BE" dirty="0"/>
              <a:t>	zwerfvuil stoppen, sluikstort stoppen</a:t>
            </a:r>
          </a:p>
          <a:p>
            <a:r>
              <a:rPr lang="nl-BE" dirty="0"/>
              <a:t>	alle plastic zakjes vervangen</a:t>
            </a:r>
          </a:p>
          <a:p>
            <a:r>
              <a:rPr lang="nl-BE" dirty="0"/>
              <a:t>	in de plaats komen van commerciële zakjes met handelsnaam</a:t>
            </a:r>
          </a:p>
          <a:p>
            <a:r>
              <a:rPr lang="nl-BE" dirty="0"/>
              <a:t>	</a:t>
            </a:r>
          </a:p>
          <a:p>
            <a:r>
              <a:rPr lang="nl-BE" dirty="0"/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352719894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C773577-52FC-4B7E-8CB1-F5DC3B7A71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6968" y="602869"/>
            <a:ext cx="4047744" cy="1325563"/>
          </a:xfrm>
        </p:spPr>
        <p:txBody>
          <a:bodyPr/>
          <a:lstStyle/>
          <a:p>
            <a:r>
              <a:rPr lang="nl-BE" dirty="0"/>
              <a:t>Budgetraming		</a:t>
            </a:r>
          </a:p>
        </p:txBody>
      </p:sp>
      <p:sp>
        <p:nvSpPr>
          <p:cNvPr id="3" name="Tekstvak 2">
            <a:extLst>
              <a:ext uri="{FF2B5EF4-FFF2-40B4-BE49-F238E27FC236}">
                <a16:creationId xmlns:a16="http://schemas.microsoft.com/office/drawing/2014/main" id="{D7CEA739-E09D-458F-A62F-0D23F5DE1D12}"/>
              </a:ext>
            </a:extLst>
          </p:cNvPr>
          <p:cNvSpPr txBox="1"/>
          <p:nvPr/>
        </p:nvSpPr>
        <p:spPr>
          <a:xfrm>
            <a:off x="1170432" y="1690688"/>
            <a:ext cx="2792944" cy="2031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dirty="0"/>
              <a:t>Peukenpalen</a:t>
            </a:r>
          </a:p>
          <a:p>
            <a:endParaRPr lang="nl-BE" dirty="0"/>
          </a:p>
          <a:p>
            <a:r>
              <a:rPr lang="nl-BE" dirty="0"/>
              <a:t>Alternatieve draagtas Rabot</a:t>
            </a:r>
          </a:p>
          <a:p>
            <a:endParaRPr lang="nl-BE" dirty="0"/>
          </a:p>
          <a:p>
            <a:r>
              <a:rPr lang="nl-BE" dirty="0"/>
              <a:t>Kunstwerk afvalvanger</a:t>
            </a:r>
          </a:p>
          <a:p>
            <a:r>
              <a:rPr lang="nl-BE" dirty="0"/>
              <a:t>	</a:t>
            </a:r>
          </a:p>
          <a:p>
            <a:r>
              <a:rPr lang="nl-BE" dirty="0"/>
              <a:t>	</a:t>
            </a:r>
          </a:p>
        </p:txBody>
      </p:sp>
      <p:sp>
        <p:nvSpPr>
          <p:cNvPr id="4" name="Titel 1">
            <a:extLst>
              <a:ext uri="{FF2B5EF4-FFF2-40B4-BE49-F238E27FC236}">
                <a16:creationId xmlns:a16="http://schemas.microsoft.com/office/drawing/2014/main" id="{5936FE41-BD97-49C3-9A3C-CF2BDCD5B3FF}"/>
              </a:ext>
            </a:extLst>
          </p:cNvPr>
          <p:cNvSpPr txBox="1">
            <a:spLocks/>
          </p:cNvSpPr>
          <p:nvPr/>
        </p:nvSpPr>
        <p:spPr>
          <a:xfrm>
            <a:off x="5556504" y="1477645"/>
            <a:ext cx="4047744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l-BE" dirty="0"/>
              <a:t>Samenwerking met		</a:t>
            </a:r>
          </a:p>
        </p:txBody>
      </p:sp>
      <p:sp>
        <p:nvSpPr>
          <p:cNvPr id="5" name="Tekstvak 4">
            <a:extLst>
              <a:ext uri="{FF2B5EF4-FFF2-40B4-BE49-F238E27FC236}">
                <a16:creationId xmlns:a16="http://schemas.microsoft.com/office/drawing/2014/main" id="{5C8C132A-90E0-4D7D-AE8E-9925DA7A285E}"/>
              </a:ext>
            </a:extLst>
          </p:cNvPr>
          <p:cNvSpPr txBox="1"/>
          <p:nvPr/>
        </p:nvSpPr>
        <p:spPr>
          <a:xfrm>
            <a:off x="5967984" y="2876360"/>
            <a:ext cx="2721579" cy="31393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dirty="0"/>
              <a:t>Netheidcharters</a:t>
            </a:r>
          </a:p>
          <a:p>
            <a:endParaRPr lang="nl-BE" dirty="0"/>
          </a:p>
          <a:p>
            <a:r>
              <a:rPr lang="nl-BE" dirty="0"/>
              <a:t>OVAM</a:t>
            </a:r>
          </a:p>
          <a:p>
            <a:r>
              <a:rPr lang="nl-BE" dirty="0"/>
              <a:t>Producent andere draagtas</a:t>
            </a:r>
          </a:p>
          <a:p>
            <a:r>
              <a:rPr lang="nl-BE" dirty="0"/>
              <a:t>Producent peukenpalen</a:t>
            </a:r>
          </a:p>
          <a:p>
            <a:endParaRPr lang="nl-BE" dirty="0"/>
          </a:p>
          <a:p>
            <a:r>
              <a:rPr lang="nl-BE" dirty="0"/>
              <a:t>Kunstenaars Gent</a:t>
            </a:r>
          </a:p>
          <a:p>
            <a:r>
              <a:rPr lang="nl-BE" dirty="0"/>
              <a:t>Stadsarchief</a:t>
            </a:r>
          </a:p>
          <a:p>
            <a:endParaRPr lang="nl-BE" dirty="0"/>
          </a:p>
          <a:p>
            <a:r>
              <a:rPr lang="nl-BE" dirty="0"/>
              <a:t>	</a:t>
            </a:r>
          </a:p>
          <a:p>
            <a:r>
              <a:rPr lang="nl-BE" dirty="0"/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257096851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127" name="Rectangle 5126">
            <a:extLst>
              <a:ext uri="{FF2B5EF4-FFF2-40B4-BE49-F238E27FC236}">
                <a16:creationId xmlns:a16="http://schemas.microsoft.com/office/drawing/2014/main" id="{C7F55EAC-550A-4BDD-9099-3F20B8FA0E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29" name="Freeform: Shape 5128">
            <a:extLst>
              <a:ext uri="{FF2B5EF4-FFF2-40B4-BE49-F238E27FC236}">
                <a16:creationId xmlns:a16="http://schemas.microsoft.com/office/drawing/2014/main" id="{DC4F5A5F-493F-49AE-89B6-D5AF5EBC8B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6724001 w 12192000"/>
              <a:gd name="connsiteY0" fmla="*/ 434021 h 6858000"/>
              <a:gd name="connsiteX1" fmla="*/ 6471155 w 12192000"/>
              <a:gd name="connsiteY1" fmla="*/ 434599 h 6858000"/>
              <a:gd name="connsiteX2" fmla="*/ 5384913 w 12192000"/>
              <a:gd name="connsiteY2" fmla="*/ 497971 h 6858000"/>
              <a:gd name="connsiteX3" fmla="*/ 4818280 w 12192000"/>
              <a:gd name="connsiteY3" fmla="*/ 541802 h 6858000"/>
              <a:gd name="connsiteX4" fmla="*/ 3965428 w 12192000"/>
              <a:gd name="connsiteY4" fmla="*/ 675942 h 6858000"/>
              <a:gd name="connsiteX5" fmla="*/ 3699528 w 12192000"/>
              <a:gd name="connsiteY5" fmla="*/ 770472 h 6858000"/>
              <a:gd name="connsiteX6" fmla="*/ 3438854 w 12192000"/>
              <a:gd name="connsiteY6" fmla="*/ 834899 h 6858000"/>
              <a:gd name="connsiteX7" fmla="*/ 3367443 w 12192000"/>
              <a:gd name="connsiteY7" fmla="*/ 893518 h 6858000"/>
              <a:gd name="connsiteX8" fmla="*/ 3467301 w 12192000"/>
              <a:gd name="connsiteY8" fmla="*/ 953722 h 6858000"/>
              <a:gd name="connsiteX9" fmla="*/ 3889955 w 12192000"/>
              <a:gd name="connsiteY9" fmla="*/ 977486 h 6858000"/>
              <a:gd name="connsiteX10" fmla="*/ 3502135 w 12192000"/>
              <a:gd name="connsiteY10" fmla="*/ 1054062 h 6858000"/>
              <a:gd name="connsiteX11" fmla="*/ 4072832 w 12192000"/>
              <a:gd name="connsiteY11" fmla="*/ 1017622 h 6858000"/>
              <a:gd name="connsiteX12" fmla="*/ 4244099 w 12192000"/>
              <a:gd name="connsiteY12" fmla="*/ 1030825 h 6858000"/>
              <a:gd name="connsiteX13" fmla="*/ 4095475 w 12192000"/>
              <a:gd name="connsiteY13" fmla="*/ 1092084 h 6858000"/>
              <a:gd name="connsiteX14" fmla="*/ 3327386 w 12192000"/>
              <a:gd name="connsiteY14" fmla="*/ 1215660 h 6858000"/>
              <a:gd name="connsiteX15" fmla="*/ 3254813 w 12192000"/>
              <a:gd name="connsiteY15" fmla="*/ 1226749 h 6858000"/>
              <a:gd name="connsiteX16" fmla="*/ 2776427 w 12192000"/>
              <a:gd name="connsiteY16" fmla="*/ 1401552 h 6858000"/>
              <a:gd name="connsiteX17" fmla="*/ 3063226 w 12192000"/>
              <a:gd name="connsiteY17" fmla="*/ 1384124 h 6858000"/>
              <a:gd name="connsiteX18" fmla="*/ 2754945 w 12192000"/>
              <a:gd name="connsiteY18" fmla="*/ 1495025 h 6858000"/>
              <a:gd name="connsiteX19" fmla="*/ 2381061 w 12192000"/>
              <a:gd name="connsiteY19" fmla="*/ 1619658 h 6858000"/>
              <a:gd name="connsiteX20" fmla="*/ 2008336 w 12192000"/>
              <a:gd name="connsiteY20" fmla="*/ 1814527 h 6858000"/>
              <a:gd name="connsiteX21" fmla="*/ 1740695 w 12192000"/>
              <a:gd name="connsiteY21" fmla="*/ 1914337 h 6858000"/>
              <a:gd name="connsiteX22" fmla="*/ 1787720 w 12192000"/>
              <a:gd name="connsiteY22" fmla="*/ 1991970 h 6858000"/>
              <a:gd name="connsiteX23" fmla="*/ 1754048 w 12192000"/>
              <a:gd name="connsiteY23" fmla="*/ 2078049 h 6858000"/>
              <a:gd name="connsiteX24" fmla="*/ 2228951 w 12192000"/>
              <a:gd name="connsiteY24" fmla="*/ 1996721 h 6858000"/>
              <a:gd name="connsiteX25" fmla="*/ 2054781 w 12192000"/>
              <a:gd name="connsiteY25" fmla="*/ 2053228 h 6858000"/>
              <a:gd name="connsiteX26" fmla="*/ 1985693 w 12192000"/>
              <a:gd name="connsiteY26" fmla="*/ 2109207 h 6858000"/>
              <a:gd name="connsiteX27" fmla="*/ 2061168 w 12192000"/>
              <a:gd name="connsiteY27" fmla="*/ 2130859 h 6858000"/>
              <a:gd name="connsiteX28" fmla="*/ 2388026 w 12192000"/>
              <a:gd name="connsiteY28" fmla="*/ 2184726 h 6858000"/>
              <a:gd name="connsiteX29" fmla="*/ 1560719 w 12192000"/>
              <a:gd name="connsiteY29" fmla="*/ 2384876 h 6858000"/>
              <a:gd name="connsiteX30" fmla="*/ 1679734 w 12192000"/>
              <a:gd name="connsiteY30" fmla="*/ 2400191 h 6858000"/>
              <a:gd name="connsiteX31" fmla="*/ 2882089 w 12192000"/>
              <a:gd name="connsiteY31" fmla="*/ 2383292 h 6858000"/>
              <a:gd name="connsiteX32" fmla="*/ 3116638 w 12192000"/>
              <a:gd name="connsiteY32" fmla="*/ 2359528 h 6858000"/>
              <a:gd name="connsiteX33" fmla="*/ 2897765 w 12192000"/>
              <a:gd name="connsiteY33" fmla="*/ 2758243 h 6858000"/>
              <a:gd name="connsiteX34" fmla="*/ 2981367 w 12192000"/>
              <a:gd name="connsiteY34" fmla="*/ 2829008 h 6858000"/>
              <a:gd name="connsiteX35" fmla="*/ 2682955 w 12192000"/>
              <a:gd name="connsiteY35" fmla="*/ 2846436 h 6858000"/>
              <a:gd name="connsiteX36" fmla="*/ 2099485 w 12192000"/>
              <a:gd name="connsiteY36" fmla="*/ 3066653 h 6858000"/>
              <a:gd name="connsiteX37" fmla="*/ 1807460 w 12192000"/>
              <a:gd name="connsiteY37" fmla="*/ 3454808 h 6858000"/>
              <a:gd name="connsiteX38" fmla="*/ 1921251 w 12192000"/>
              <a:gd name="connsiteY38" fmla="*/ 3540889 h 6858000"/>
              <a:gd name="connsiteX39" fmla="*/ 1453313 w 12192000"/>
              <a:gd name="connsiteY39" fmla="*/ 3637002 h 6858000"/>
              <a:gd name="connsiteX40" fmla="*/ 1686122 w 12192000"/>
              <a:gd name="connsiteY40" fmla="*/ 3667634 h 6858000"/>
              <a:gd name="connsiteX41" fmla="*/ 1513692 w 12192000"/>
              <a:gd name="connsiteY41" fmla="*/ 3725196 h 6858000"/>
              <a:gd name="connsiteX42" fmla="*/ 1369711 w 12192000"/>
              <a:gd name="connsiteY42" fmla="*/ 3826063 h 6858000"/>
              <a:gd name="connsiteX43" fmla="*/ 2051298 w 12192000"/>
              <a:gd name="connsiteY43" fmla="*/ 3754242 h 6858000"/>
              <a:gd name="connsiteX44" fmla="*/ 2245207 w 12192000"/>
              <a:gd name="connsiteY44" fmla="*/ 3797018 h 6858000"/>
              <a:gd name="connsiteX45" fmla="*/ 2353192 w 12192000"/>
              <a:gd name="connsiteY45" fmla="*/ 3796489 h 6858000"/>
              <a:gd name="connsiteX46" fmla="*/ 2490207 w 12192000"/>
              <a:gd name="connsiteY46" fmla="*/ 3801242 h 6858000"/>
              <a:gd name="connsiteX47" fmla="*/ 2375835 w 12192000"/>
              <a:gd name="connsiteY47" fmla="*/ 3839794 h 6858000"/>
              <a:gd name="connsiteX48" fmla="*/ 2522138 w 12192000"/>
              <a:gd name="connsiteY48" fmla="*/ 4009841 h 6858000"/>
              <a:gd name="connsiteX49" fmla="*/ 1998466 w 12192000"/>
              <a:gd name="connsiteY49" fmla="*/ 4130778 h 6858000"/>
              <a:gd name="connsiteX50" fmla="*/ 2114580 w 12192000"/>
              <a:gd name="connsiteY50" fmla="*/ 4154543 h 6858000"/>
              <a:gd name="connsiteX51" fmla="*/ 2177862 w 12192000"/>
              <a:gd name="connsiteY51" fmla="*/ 4189925 h 6858000"/>
              <a:gd name="connsiteX52" fmla="*/ 1868419 w 12192000"/>
              <a:gd name="connsiteY52" fmla="*/ 4382153 h 6858000"/>
              <a:gd name="connsiteX53" fmla="*/ 2279460 w 12192000"/>
              <a:gd name="connsiteY53" fmla="*/ 4356805 h 6858000"/>
              <a:gd name="connsiteX54" fmla="*/ 2029817 w 12192000"/>
              <a:gd name="connsiteY54" fmla="*/ 4468235 h 6858000"/>
              <a:gd name="connsiteX55" fmla="*/ 1560137 w 12192000"/>
              <a:gd name="connsiteY55" fmla="*/ 4730172 h 6858000"/>
              <a:gd name="connsiteX56" fmla="*/ 1956664 w 12192000"/>
              <a:gd name="connsiteY56" fmla="*/ 4820477 h 6858000"/>
              <a:gd name="connsiteX57" fmla="*/ 3268168 w 12192000"/>
              <a:gd name="connsiteY57" fmla="*/ 4852692 h 6858000"/>
              <a:gd name="connsiteX58" fmla="*/ 2807197 w 12192000"/>
              <a:gd name="connsiteY58" fmla="*/ 4939300 h 6858000"/>
              <a:gd name="connsiteX59" fmla="*/ 2721272 w 12192000"/>
              <a:gd name="connsiteY59" fmla="*/ 4970458 h 6858000"/>
              <a:gd name="connsiteX60" fmla="*/ 2802552 w 12192000"/>
              <a:gd name="connsiteY60" fmla="*/ 5014291 h 6858000"/>
              <a:gd name="connsiteX61" fmla="*/ 2537812 w 12192000"/>
              <a:gd name="connsiteY61" fmla="*/ 5053898 h 6858000"/>
              <a:gd name="connsiteX62" fmla="*/ 2569744 w 12192000"/>
              <a:gd name="connsiteY62" fmla="*/ 5153182 h 6858000"/>
              <a:gd name="connsiteX63" fmla="*/ 1987436 w 12192000"/>
              <a:gd name="connsiteY63" fmla="*/ 5334320 h 6858000"/>
              <a:gd name="connsiteX64" fmla="*/ 1972921 w 12192000"/>
              <a:gd name="connsiteY64" fmla="*/ 5382376 h 6858000"/>
              <a:gd name="connsiteX65" fmla="*/ 2341001 w 12192000"/>
              <a:gd name="connsiteY65" fmla="*/ 5360725 h 6858000"/>
              <a:gd name="connsiteX66" fmla="*/ 2710822 w 12192000"/>
              <a:gd name="connsiteY66" fmla="*/ 5418816 h 6858000"/>
              <a:gd name="connsiteX67" fmla="*/ 2833903 w 12192000"/>
              <a:gd name="connsiteY67" fmla="*/ 5413007 h 6858000"/>
              <a:gd name="connsiteX68" fmla="*/ 3011556 w 12192000"/>
              <a:gd name="connsiteY68" fmla="*/ 5399276 h 6858000"/>
              <a:gd name="connsiteX69" fmla="*/ 3254233 w 12192000"/>
              <a:gd name="connsiteY69" fmla="*/ 5439412 h 6858000"/>
              <a:gd name="connsiteX70" fmla="*/ 2792101 w 12192000"/>
              <a:gd name="connsiteY70" fmla="*/ 5471625 h 6858000"/>
              <a:gd name="connsiteX71" fmla="*/ 2977303 w 12192000"/>
              <a:gd name="connsiteY71" fmla="*/ 5539751 h 6858000"/>
              <a:gd name="connsiteX72" fmla="*/ 3656566 w 12192000"/>
              <a:gd name="connsiteY72" fmla="*/ 5678642 h 6858000"/>
              <a:gd name="connsiteX73" fmla="*/ 4858340 w 12192000"/>
              <a:gd name="connsiteY73" fmla="*/ 5969625 h 6858000"/>
              <a:gd name="connsiteX74" fmla="*/ 5296668 w 12192000"/>
              <a:gd name="connsiteY74" fmla="*/ 6043559 h 6858000"/>
              <a:gd name="connsiteX75" fmla="*/ 5456323 w 12192000"/>
              <a:gd name="connsiteY75" fmla="*/ 6042502 h 6858000"/>
              <a:gd name="connsiteX76" fmla="*/ 5267058 w 12192000"/>
              <a:gd name="connsiteY76" fmla="*/ 6100066 h 6858000"/>
              <a:gd name="connsiteX77" fmla="*/ 7095266 w 12192000"/>
              <a:gd name="connsiteY77" fmla="*/ 6287541 h 6858000"/>
              <a:gd name="connsiteX78" fmla="*/ 9707235 w 12192000"/>
              <a:gd name="connsiteY78" fmla="*/ 5994446 h 6858000"/>
              <a:gd name="connsiteX79" fmla="*/ 10083442 w 12192000"/>
              <a:gd name="connsiteY79" fmla="*/ 5678642 h 6858000"/>
              <a:gd name="connsiteX80" fmla="*/ 10338892 w 12192000"/>
              <a:gd name="connsiteY80" fmla="*/ 4650957 h 6858000"/>
              <a:gd name="connsiteX81" fmla="*/ 10628013 w 12192000"/>
              <a:gd name="connsiteY81" fmla="*/ 4411198 h 6858000"/>
              <a:gd name="connsiteX82" fmla="*/ 10802766 w 12192000"/>
              <a:gd name="connsiteY82" fmla="*/ 4258050 h 6858000"/>
              <a:gd name="connsiteX83" fmla="*/ 10614662 w 12192000"/>
              <a:gd name="connsiteY83" fmla="*/ 4150318 h 6858000"/>
              <a:gd name="connsiteX84" fmla="*/ 10681427 w 12192000"/>
              <a:gd name="connsiteY84" fmla="*/ 4054203 h 6858000"/>
              <a:gd name="connsiteX85" fmla="*/ 10520029 w 12192000"/>
              <a:gd name="connsiteY85" fmla="*/ 3804411 h 6858000"/>
              <a:gd name="connsiteX86" fmla="*/ 10568798 w 12192000"/>
              <a:gd name="connsiteY86" fmla="*/ 3466426 h 6858000"/>
              <a:gd name="connsiteX87" fmla="*/ 10499709 w 12192000"/>
              <a:gd name="connsiteY87" fmla="*/ 3166465 h 6858000"/>
              <a:gd name="connsiteX88" fmla="*/ 10489840 w 12192000"/>
              <a:gd name="connsiteY88" fmla="*/ 2546475 h 6858000"/>
              <a:gd name="connsiteX89" fmla="*/ 10584471 w 12192000"/>
              <a:gd name="connsiteY89" fmla="*/ 2512148 h 6858000"/>
              <a:gd name="connsiteX90" fmla="*/ 10695942 w 12192000"/>
              <a:gd name="connsiteY90" fmla="*/ 2358471 h 6858000"/>
              <a:gd name="connsiteX91" fmla="*/ 10732516 w 12192000"/>
              <a:gd name="connsiteY91" fmla="*/ 2287706 h 6858000"/>
              <a:gd name="connsiteX92" fmla="*/ 10731357 w 12192000"/>
              <a:gd name="connsiteY92" fmla="*/ 2137725 h 6858000"/>
              <a:gd name="connsiteX93" fmla="*/ 10678525 w 12192000"/>
              <a:gd name="connsiteY93" fmla="*/ 2070656 h 6858000"/>
              <a:gd name="connsiteX94" fmla="*/ 10735999 w 12192000"/>
              <a:gd name="connsiteY94" fmla="*/ 1956587 h 6858000"/>
              <a:gd name="connsiteX95" fmla="*/ 10824246 w 12192000"/>
              <a:gd name="connsiteY95" fmla="*/ 1862584 h 6858000"/>
              <a:gd name="connsiteX96" fmla="*/ 10773156 w 12192000"/>
              <a:gd name="connsiteY96" fmla="*/ 1768054 h 6858000"/>
              <a:gd name="connsiteX97" fmla="*/ 10716261 w 12192000"/>
              <a:gd name="connsiteY97" fmla="*/ 1678278 h 6858000"/>
              <a:gd name="connsiteX98" fmla="*/ 10554864 w 12192000"/>
              <a:gd name="connsiteY98" fmla="*/ 1477599 h 6858000"/>
              <a:gd name="connsiteX99" fmla="*/ 10267483 w 12192000"/>
              <a:gd name="connsiteY99" fmla="*/ 1324977 h 6858000"/>
              <a:gd name="connsiteX100" fmla="*/ 9913337 w 12192000"/>
              <a:gd name="connsiteY100" fmla="*/ 1202458 h 6858000"/>
              <a:gd name="connsiteX101" fmla="*/ 10024805 w 12192000"/>
              <a:gd name="connsiteY101" fmla="*/ 1124827 h 6858000"/>
              <a:gd name="connsiteX102" fmla="*/ 9411726 w 12192000"/>
              <a:gd name="connsiteY102" fmla="*/ 980655 h 6858000"/>
              <a:gd name="connsiteX103" fmla="*/ 9930753 w 12192000"/>
              <a:gd name="connsiteY103" fmla="*/ 901968 h 6858000"/>
              <a:gd name="connsiteX104" fmla="*/ 9894178 w 12192000"/>
              <a:gd name="connsiteY104" fmla="*/ 871339 h 6858000"/>
              <a:gd name="connsiteX105" fmla="*/ 9858182 w 12192000"/>
              <a:gd name="connsiteY105" fmla="*/ 839125 h 6858000"/>
              <a:gd name="connsiteX106" fmla="*/ 10131050 w 12192000"/>
              <a:gd name="connsiteY106" fmla="*/ 792652 h 6858000"/>
              <a:gd name="connsiteX107" fmla="*/ 10006808 w 12192000"/>
              <a:gd name="connsiteY107" fmla="*/ 731920 h 6858000"/>
              <a:gd name="connsiteX108" fmla="*/ 10233809 w 12192000"/>
              <a:gd name="connsiteY108" fmla="*/ 710268 h 6858000"/>
              <a:gd name="connsiteX109" fmla="*/ 10267483 w 12192000"/>
              <a:gd name="connsiteY109" fmla="*/ 628940 h 6858000"/>
              <a:gd name="connsiteX110" fmla="*/ 10136275 w 12192000"/>
              <a:gd name="connsiteY110" fmla="*/ 589333 h 6858000"/>
              <a:gd name="connsiteX111" fmla="*/ 9131312 w 12192000"/>
              <a:gd name="connsiteY111" fmla="*/ 480544 h 6858000"/>
              <a:gd name="connsiteX112" fmla="*/ 7479600 w 12192000"/>
              <a:gd name="connsiteY112" fmla="*/ 454667 h 6858000"/>
              <a:gd name="connsiteX113" fmla="*/ 6724001 w 12192000"/>
              <a:gd name="connsiteY113" fmla="*/ 434021 h 6858000"/>
              <a:gd name="connsiteX114" fmla="*/ 0 w 12192000"/>
              <a:gd name="connsiteY114" fmla="*/ 0 h 6858000"/>
              <a:gd name="connsiteX115" fmla="*/ 12192000 w 12192000"/>
              <a:gd name="connsiteY115" fmla="*/ 0 h 6858000"/>
              <a:gd name="connsiteX116" fmla="*/ 12192000 w 12192000"/>
              <a:gd name="connsiteY116" fmla="*/ 6858000 h 6858000"/>
              <a:gd name="connsiteX117" fmla="*/ 0 w 12192000"/>
              <a:gd name="connsiteY11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</a:cxnLst>
            <a:rect l="l" t="t" r="r" b="b"/>
            <a:pathLst>
              <a:path w="12192000" h="6858000">
                <a:moveTo>
                  <a:pt x="6724001" y="434021"/>
                </a:moveTo>
                <a:cubicBezTo>
                  <a:pt x="6639882" y="433113"/>
                  <a:pt x="6555627" y="433147"/>
                  <a:pt x="6471155" y="434599"/>
                </a:cubicBezTo>
                <a:cubicBezTo>
                  <a:pt x="6109461" y="440937"/>
                  <a:pt x="5748349" y="439351"/>
                  <a:pt x="5384913" y="497971"/>
                </a:cubicBezTo>
                <a:cubicBezTo>
                  <a:pt x="5199132" y="528072"/>
                  <a:pt x="5005803" y="518038"/>
                  <a:pt x="4818280" y="541802"/>
                </a:cubicBezTo>
                <a:cubicBezTo>
                  <a:pt x="4532641" y="578242"/>
                  <a:pt x="4247003" y="621019"/>
                  <a:pt x="3965428" y="675942"/>
                </a:cubicBezTo>
                <a:cubicBezTo>
                  <a:pt x="3877181" y="693369"/>
                  <a:pt x="3768034" y="703930"/>
                  <a:pt x="3699528" y="770472"/>
                </a:cubicBezTo>
                <a:cubicBezTo>
                  <a:pt x="3590961" y="728224"/>
                  <a:pt x="3523617" y="807966"/>
                  <a:pt x="3438854" y="834899"/>
                </a:cubicBezTo>
                <a:cubicBezTo>
                  <a:pt x="3405761" y="845462"/>
                  <a:pt x="3362218" y="860248"/>
                  <a:pt x="3367443" y="893518"/>
                </a:cubicBezTo>
                <a:cubicBezTo>
                  <a:pt x="3372089" y="935238"/>
                  <a:pt x="3420855" y="962172"/>
                  <a:pt x="3467301" y="953722"/>
                </a:cubicBezTo>
                <a:cubicBezTo>
                  <a:pt x="3611863" y="927317"/>
                  <a:pt x="3741328" y="986464"/>
                  <a:pt x="3889955" y="977486"/>
                </a:cubicBezTo>
                <a:cubicBezTo>
                  <a:pt x="3760488" y="1002836"/>
                  <a:pt x="3631601" y="1028713"/>
                  <a:pt x="3502135" y="1054062"/>
                </a:cubicBezTo>
                <a:cubicBezTo>
                  <a:pt x="3694303" y="1074129"/>
                  <a:pt x="3883568" y="1038218"/>
                  <a:pt x="4072832" y="1017622"/>
                </a:cubicBezTo>
                <a:cubicBezTo>
                  <a:pt x="4133792" y="1011285"/>
                  <a:pt x="4228424" y="962699"/>
                  <a:pt x="4244099" y="1030825"/>
                </a:cubicBezTo>
                <a:cubicBezTo>
                  <a:pt x="4254550" y="1076242"/>
                  <a:pt x="4152951" y="1079410"/>
                  <a:pt x="4095475" y="1092084"/>
                </a:cubicBezTo>
                <a:cubicBezTo>
                  <a:pt x="3841766" y="1146479"/>
                  <a:pt x="3583994" y="1178165"/>
                  <a:pt x="3327386" y="1215660"/>
                </a:cubicBezTo>
                <a:cubicBezTo>
                  <a:pt x="3303001" y="1219357"/>
                  <a:pt x="3271070" y="1216188"/>
                  <a:pt x="3254813" y="1226749"/>
                </a:cubicBezTo>
                <a:cubicBezTo>
                  <a:pt x="3123605" y="1311774"/>
                  <a:pt x="2957563" y="1339765"/>
                  <a:pt x="2776427" y="1401552"/>
                </a:cubicBezTo>
                <a:cubicBezTo>
                  <a:pt x="2890798" y="1430598"/>
                  <a:pt x="2968012" y="1370921"/>
                  <a:pt x="3063226" y="1384124"/>
                </a:cubicBezTo>
                <a:cubicBezTo>
                  <a:pt x="2966272" y="1448024"/>
                  <a:pt x="2853641" y="1460171"/>
                  <a:pt x="2754945" y="1495025"/>
                </a:cubicBezTo>
                <a:cubicBezTo>
                  <a:pt x="2684117" y="1519846"/>
                  <a:pt x="2421119" y="1597477"/>
                  <a:pt x="2381061" y="1619658"/>
                </a:cubicBezTo>
                <a:cubicBezTo>
                  <a:pt x="2260302" y="1688311"/>
                  <a:pt x="2107033" y="1720525"/>
                  <a:pt x="2008336" y="1814527"/>
                </a:cubicBezTo>
                <a:cubicBezTo>
                  <a:pt x="1938668" y="1880540"/>
                  <a:pt x="1822554" y="1868393"/>
                  <a:pt x="1740695" y="1914337"/>
                </a:cubicBezTo>
                <a:cubicBezTo>
                  <a:pt x="1711667" y="1957642"/>
                  <a:pt x="1767982" y="1968733"/>
                  <a:pt x="1787720" y="1991970"/>
                </a:cubicBezTo>
                <a:cubicBezTo>
                  <a:pt x="1813846" y="2023126"/>
                  <a:pt x="1767401" y="2040555"/>
                  <a:pt x="1754048" y="2078049"/>
                </a:cubicBezTo>
                <a:cubicBezTo>
                  <a:pt x="1907898" y="2035802"/>
                  <a:pt x="2054781" y="2010981"/>
                  <a:pt x="2228951" y="1996721"/>
                </a:cubicBezTo>
                <a:cubicBezTo>
                  <a:pt x="2171475" y="2057452"/>
                  <a:pt x="2101807" y="2031048"/>
                  <a:pt x="2054781" y="2053228"/>
                </a:cubicBezTo>
                <a:cubicBezTo>
                  <a:pt x="2024011" y="2067487"/>
                  <a:pt x="1976984" y="2073824"/>
                  <a:pt x="1985693" y="2109207"/>
                </a:cubicBezTo>
                <a:cubicBezTo>
                  <a:pt x="1992660" y="2137196"/>
                  <a:pt x="2032140" y="2133500"/>
                  <a:pt x="2061168" y="2130859"/>
                </a:cubicBezTo>
                <a:cubicBezTo>
                  <a:pt x="2172636" y="2120825"/>
                  <a:pt x="2281202" y="2117656"/>
                  <a:pt x="2388026" y="2184726"/>
                </a:cubicBezTo>
                <a:cubicBezTo>
                  <a:pt x="2116321" y="2282425"/>
                  <a:pt x="1803977" y="2241233"/>
                  <a:pt x="1560719" y="2384876"/>
                </a:cubicBezTo>
                <a:cubicBezTo>
                  <a:pt x="1594973" y="2429237"/>
                  <a:pt x="1643739" y="2405472"/>
                  <a:pt x="1679734" y="2400191"/>
                </a:cubicBezTo>
                <a:cubicBezTo>
                  <a:pt x="1916026" y="2364279"/>
                  <a:pt x="2760170" y="2428180"/>
                  <a:pt x="2882089" y="2383292"/>
                </a:cubicBezTo>
                <a:cubicBezTo>
                  <a:pt x="2956983" y="2355830"/>
                  <a:pt x="3035941" y="2342628"/>
                  <a:pt x="3116638" y="2359528"/>
                </a:cubicBezTo>
                <a:cubicBezTo>
                  <a:pt x="3194434" y="2375898"/>
                  <a:pt x="3174696" y="2605622"/>
                  <a:pt x="2897765" y="2758243"/>
                </a:cubicBezTo>
                <a:cubicBezTo>
                  <a:pt x="2858286" y="2779895"/>
                  <a:pt x="3034779" y="2811053"/>
                  <a:pt x="2981367" y="2829008"/>
                </a:cubicBezTo>
                <a:cubicBezTo>
                  <a:pt x="2939566" y="2843267"/>
                  <a:pt x="2734626" y="2835346"/>
                  <a:pt x="2682955" y="2846436"/>
                </a:cubicBezTo>
                <a:cubicBezTo>
                  <a:pt x="2662635" y="2851188"/>
                  <a:pt x="2040267" y="3029159"/>
                  <a:pt x="2099485" y="3066653"/>
                </a:cubicBezTo>
                <a:cubicBezTo>
                  <a:pt x="2276558" y="3179139"/>
                  <a:pt x="2869897" y="3385098"/>
                  <a:pt x="1807460" y="3454808"/>
                </a:cubicBezTo>
                <a:cubicBezTo>
                  <a:pt x="1841132" y="3495472"/>
                  <a:pt x="1934024" y="3469596"/>
                  <a:pt x="1921251" y="3540889"/>
                </a:cubicBezTo>
                <a:cubicBezTo>
                  <a:pt x="1780173" y="3579440"/>
                  <a:pt x="1617035" y="3577328"/>
                  <a:pt x="1453313" y="3637002"/>
                </a:cubicBezTo>
                <a:cubicBezTo>
                  <a:pt x="1527047" y="3680307"/>
                  <a:pt x="1611808" y="3653902"/>
                  <a:pt x="1686122" y="3667634"/>
                </a:cubicBezTo>
                <a:cubicBezTo>
                  <a:pt x="1644320" y="3722027"/>
                  <a:pt x="1572330" y="3713578"/>
                  <a:pt x="1513692" y="3725196"/>
                </a:cubicBezTo>
                <a:cubicBezTo>
                  <a:pt x="1459700" y="3736286"/>
                  <a:pt x="1345329" y="3830816"/>
                  <a:pt x="1369711" y="3826063"/>
                </a:cubicBezTo>
                <a:cubicBezTo>
                  <a:pt x="1595553" y="3783815"/>
                  <a:pt x="1824877" y="3795434"/>
                  <a:pt x="2051298" y="3754242"/>
                </a:cubicBezTo>
                <a:cubicBezTo>
                  <a:pt x="2126192" y="3740511"/>
                  <a:pt x="2210955" y="3714106"/>
                  <a:pt x="2245207" y="3797018"/>
                </a:cubicBezTo>
                <a:cubicBezTo>
                  <a:pt x="2255659" y="3821310"/>
                  <a:pt x="2248109" y="3829232"/>
                  <a:pt x="2353192" y="3796489"/>
                </a:cubicBezTo>
                <a:cubicBezTo>
                  <a:pt x="2394414" y="3783815"/>
                  <a:pt x="2448988" y="3770085"/>
                  <a:pt x="2490207" y="3801242"/>
                </a:cubicBezTo>
                <a:cubicBezTo>
                  <a:pt x="2464082" y="3840321"/>
                  <a:pt x="2413572" y="3828703"/>
                  <a:pt x="2375835" y="3839794"/>
                </a:cubicBezTo>
                <a:cubicBezTo>
                  <a:pt x="2275978" y="3868311"/>
                  <a:pt x="2619094" y="3977100"/>
                  <a:pt x="2522138" y="4009841"/>
                </a:cubicBezTo>
                <a:cubicBezTo>
                  <a:pt x="2323584" y="4076912"/>
                  <a:pt x="2199343" y="4057372"/>
                  <a:pt x="1998466" y="4130778"/>
                </a:cubicBezTo>
                <a:cubicBezTo>
                  <a:pt x="2066973" y="4129192"/>
                  <a:pt x="2046072" y="4154543"/>
                  <a:pt x="2114580" y="4154543"/>
                </a:cubicBezTo>
                <a:cubicBezTo>
                  <a:pt x="2145350" y="4154543"/>
                  <a:pt x="2177862" y="4160878"/>
                  <a:pt x="2177862" y="4189925"/>
                </a:cubicBezTo>
                <a:cubicBezTo>
                  <a:pt x="2177862" y="4217385"/>
                  <a:pt x="1817330" y="4367895"/>
                  <a:pt x="1868419" y="4382153"/>
                </a:cubicBezTo>
                <a:cubicBezTo>
                  <a:pt x="2007755" y="4420704"/>
                  <a:pt x="2365385" y="4302410"/>
                  <a:pt x="2279460" y="4356805"/>
                </a:cubicBezTo>
                <a:cubicBezTo>
                  <a:pt x="2148834" y="4439716"/>
                  <a:pt x="2129094" y="4456088"/>
                  <a:pt x="2029817" y="4468235"/>
                </a:cubicBezTo>
                <a:cubicBezTo>
                  <a:pt x="1944474" y="4478796"/>
                  <a:pt x="1644320" y="4710633"/>
                  <a:pt x="1560137" y="4730172"/>
                </a:cubicBezTo>
                <a:cubicBezTo>
                  <a:pt x="1485825" y="4747072"/>
                  <a:pt x="1774947" y="4800410"/>
                  <a:pt x="1956664" y="4820477"/>
                </a:cubicBezTo>
                <a:cubicBezTo>
                  <a:pt x="2130256" y="4840017"/>
                  <a:pt x="3101544" y="4789319"/>
                  <a:pt x="3268168" y="4852692"/>
                </a:cubicBezTo>
                <a:cubicBezTo>
                  <a:pt x="3111993" y="4878041"/>
                  <a:pt x="2970336" y="4953030"/>
                  <a:pt x="2807197" y="4939300"/>
                </a:cubicBezTo>
                <a:cubicBezTo>
                  <a:pt x="2773524" y="4936660"/>
                  <a:pt x="2724756" y="4930323"/>
                  <a:pt x="2721272" y="4970458"/>
                </a:cubicBezTo>
                <a:cubicBezTo>
                  <a:pt x="2718369" y="5005313"/>
                  <a:pt x="2788038" y="4981548"/>
                  <a:pt x="2802552" y="5014291"/>
                </a:cubicBezTo>
                <a:cubicBezTo>
                  <a:pt x="2719531" y="5060235"/>
                  <a:pt x="2621415" y="5018515"/>
                  <a:pt x="2537812" y="5053898"/>
                </a:cubicBezTo>
                <a:cubicBezTo>
                  <a:pt x="2491948" y="5099314"/>
                  <a:pt x="2589483" y="5107236"/>
                  <a:pt x="2569744" y="5153182"/>
                </a:cubicBezTo>
                <a:cubicBezTo>
                  <a:pt x="2301522" y="5193845"/>
                  <a:pt x="2252174" y="5268836"/>
                  <a:pt x="1987436" y="5334320"/>
                </a:cubicBezTo>
                <a:cubicBezTo>
                  <a:pt x="1971179" y="5338545"/>
                  <a:pt x="1958407" y="5352274"/>
                  <a:pt x="1972921" y="5382376"/>
                </a:cubicBezTo>
                <a:cubicBezTo>
                  <a:pt x="2087874" y="5396107"/>
                  <a:pt x="2215599" y="5373399"/>
                  <a:pt x="2341001" y="5360725"/>
                </a:cubicBezTo>
                <a:cubicBezTo>
                  <a:pt x="2537812" y="5340129"/>
                  <a:pt x="2533748" y="5339072"/>
                  <a:pt x="2710822" y="5418816"/>
                </a:cubicBezTo>
                <a:cubicBezTo>
                  <a:pt x="2743914" y="5433602"/>
                  <a:pt x="2801390" y="5438355"/>
                  <a:pt x="2833903" y="5413007"/>
                </a:cubicBezTo>
                <a:cubicBezTo>
                  <a:pt x="2896604" y="5364422"/>
                  <a:pt x="2950016" y="5368646"/>
                  <a:pt x="3011556" y="5399276"/>
                </a:cubicBezTo>
                <a:cubicBezTo>
                  <a:pt x="3077160" y="5432547"/>
                  <a:pt x="3171793" y="5391882"/>
                  <a:pt x="3254233" y="5439412"/>
                </a:cubicBezTo>
                <a:cubicBezTo>
                  <a:pt x="3099802" y="5473739"/>
                  <a:pt x="2957563" y="5473739"/>
                  <a:pt x="2792101" y="5471625"/>
                </a:cubicBezTo>
                <a:cubicBezTo>
                  <a:pt x="2846095" y="5537639"/>
                  <a:pt x="2914601" y="5536582"/>
                  <a:pt x="2977303" y="5539751"/>
                </a:cubicBezTo>
                <a:cubicBezTo>
                  <a:pt x="3214174" y="5551898"/>
                  <a:pt x="3601411" y="5660686"/>
                  <a:pt x="3656566" y="5678642"/>
                </a:cubicBezTo>
                <a:cubicBezTo>
                  <a:pt x="4280675" y="5879847"/>
                  <a:pt x="4178497" y="5898332"/>
                  <a:pt x="4858340" y="5969625"/>
                </a:cubicBezTo>
                <a:cubicBezTo>
                  <a:pt x="5261253" y="6011873"/>
                  <a:pt x="4887368" y="6032469"/>
                  <a:pt x="5296668" y="6043559"/>
                </a:cubicBezTo>
                <a:cubicBezTo>
                  <a:pt x="5349500" y="6045143"/>
                  <a:pt x="5402911" y="6044087"/>
                  <a:pt x="5456323" y="6042502"/>
                </a:cubicBezTo>
                <a:cubicBezTo>
                  <a:pt x="5368077" y="6073134"/>
                  <a:pt x="5267058" y="6100066"/>
                  <a:pt x="5267058" y="6100066"/>
                </a:cubicBezTo>
                <a:cubicBezTo>
                  <a:pt x="5267058" y="6100066"/>
                  <a:pt x="5318728" y="6208854"/>
                  <a:pt x="7095266" y="6287541"/>
                </a:cubicBezTo>
                <a:cubicBezTo>
                  <a:pt x="7422124" y="6302329"/>
                  <a:pt x="9563254" y="6024548"/>
                  <a:pt x="9707235" y="5994446"/>
                </a:cubicBezTo>
                <a:cubicBezTo>
                  <a:pt x="9844249" y="5966984"/>
                  <a:pt x="10002164" y="5671247"/>
                  <a:pt x="10083442" y="5678642"/>
                </a:cubicBezTo>
                <a:cubicBezTo>
                  <a:pt x="10103183" y="5653293"/>
                  <a:pt x="10283158" y="5139979"/>
                  <a:pt x="10338892" y="4650957"/>
                </a:cubicBezTo>
                <a:cubicBezTo>
                  <a:pt x="10448618" y="4580718"/>
                  <a:pt x="10551960" y="4503088"/>
                  <a:pt x="10628013" y="4411198"/>
                </a:cubicBezTo>
                <a:cubicBezTo>
                  <a:pt x="10675040" y="4354692"/>
                  <a:pt x="10718003" y="4298185"/>
                  <a:pt x="10802766" y="4258050"/>
                </a:cubicBezTo>
                <a:cubicBezTo>
                  <a:pt x="10755739" y="4203128"/>
                  <a:pt x="10675040" y="4190453"/>
                  <a:pt x="10614662" y="4150318"/>
                </a:cubicBezTo>
                <a:cubicBezTo>
                  <a:pt x="10610017" y="4117046"/>
                  <a:pt x="10705811" y="4127081"/>
                  <a:pt x="10681427" y="4054203"/>
                </a:cubicBezTo>
                <a:cubicBezTo>
                  <a:pt x="10648335" y="3957032"/>
                  <a:pt x="10684328" y="3846131"/>
                  <a:pt x="10520029" y="3804411"/>
                </a:cubicBezTo>
                <a:cubicBezTo>
                  <a:pt x="10476485" y="3709881"/>
                  <a:pt x="10464294" y="3558845"/>
                  <a:pt x="10568798" y="3466426"/>
                </a:cubicBezTo>
                <a:cubicBezTo>
                  <a:pt x="10724388" y="3328592"/>
                  <a:pt x="10699424" y="3240927"/>
                  <a:pt x="10499709" y="3166465"/>
                </a:cubicBezTo>
                <a:cubicBezTo>
                  <a:pt x="10474164" y="3156958"/>
                  <a:pt x="10501452" y="2570768"/>
                  <a:pt x="10489840" y="2546475"/>
                </a:cubicBezTo>
                <a:cubicBezTo>
                  <a:pt x="10508418" y="2513205"/>
                  <a:pt x="10551960" y="2521126"/>
                  <a:pt x="10584471" y="2512148"/>
                </a:cubicBezTo>
                <a:cubicBezTo>
                  <a:pt x="10726711" y="2474125"/>
                  <a:pt x="10731357" y="2474125"/>
                  <a:pt x="10695942" y="2358471"/>
                </a:cubicBezTo>
                <a:cubicBezTo>
                  <a:pt x="10685490" y="2323616"/>
                  <a:pt x="10709874" y="2309357"/>
                  <a:pt x="10732516" y="2287706"/>
                </a:cubicBezTo>
                <a:cubicBezTo>
                  <a:pt x="10817280" y="2206905"/>
                  <a:pt x="10817860" y="2205850"/>
                  <a:pt x="10731357" y="2137725"/>
                </a:cubicBezTo>
                <a:cubicBezTo>
                  <a:pt x="10706391" y="2118185"/>
                  <a:pt x="10689555" y="2097061"/>
                  <a:pt x="10678525" y="2070656"/>
                </a:cubicBezTo>
                <a:cubicBezTo>
                  <a:pt x="10658203" y="2022599"/>
                  <a:pt x="10658784" y="1982463"/>
                  <a:pt x="10735999" y="1956587"/>
                </a:cubicBezTo>
                <a:cubicBezTo>
                  <a:pt x="10789993" y="1938104"/>
                  <a:pt x="10820762" y="1916978"/>
                  <a:pt x="10824246" y="1862584"/>
                </a:cubicBezTo>
                <a:cubicBezTo>
                  <a:pt x="10826570" y="1817166"/>
                  <a:pt x="10832955" y="1787594"/>
                  <a:pt x="10773156" y="1768054"/>
                </a:cubicBezTo>
                <a:cubicBezTo>
                  <a:pt x="10724969" y="1752211"/>
                  <a:pt x="10711036" y="1718412"/>
                  <a:pt x="10716261" y="1678278"/>
                </a:cubicBezTo>
                <a:cubicBezTo>
                  <a:pt x="10728452" y="1580050"/>
                  <a:pt x="10662849" y="1522487"/>
                  <a:pt x="10554864" y="1477599"/>
                </a:cubicBezTo>
                <a:cubicBezTo>
                  <a:pt x="10452101" y="1434822"/>
                  <a:pt x="10362116" y="1377259"/>
                  <a:pt x="10267483" y="1324977"/>
                </a:cubicBezTo>
                <a:cubicBezTo>
                  <a:pt x="10162399" y="1266887"/>
                  <a:pt x="10040481" y="1232031"/>
                  <a:pt x="9913337" y="1202458"/>
                </a:cubicBezTo>
                <a:cubicBezTo>
                  <a:pt x="9936561" y="1160210"/>
                  <a:pt x="10016678" y="1183974"/>
                  <a:pt x="10024805" y="1124827"/>
                </a:cubicBezTo>
                <a:cubicBezTo>
                  <a:pt x="9826251" y="1074658"/>
                  <a:pt x="9636408" y="999139"/>
                  <a:pt x="9411726" y="980655"/>
                </a:cubicBezTo>
                <a:cubicBezTo>
                  <a:pt x="9593444" y="990161"/>
                  <a:pt x="9758326" y="922036"/>
                  <a:pt x="9930753" y="901968"/>
                </a:cubicBezTo>
                <a:cubicBezTo>
                  <a:pt x="9947008" y="868698"/>
                  <a:pt x="9909273" y="877147"/>
                  <a:pt x="9894178" y="871339"/>
                </a:cubicBezTo>
                <a:cubicBezTo>
                  <a:pt x="9879083" y="865001"/>
                  <a:pt x="9860506" y="862889"/>
                  <a:pt x="9858182" y="839125"/>
                </a:cubicBezTo>
                <a:cubicBezTo>
                  <a:pt x="9941205" y="804798"/>
                  <a:pt x="10045126" y="827506"/>
                  <a:pt x="10131050" y="792652"/>
                </a:cubicBezTo>
                <a:cubicBezTo>
                  <a:pt x="10111891" y="741954"/>
                  <a:pt x="10037578" y="772583"/>
                  <a:pt x="10006808" y="731920"/>
                </a:cubicBezTo>
                <a:cubicBezTo>
                  <a:pt x="10086927" y="724526"/>
                  <a:pt x="10161239" y="721357"/>
                  <a:pt x="10233809" y="710268"/>
                </a:cubicBezTo>
                <a:cubicBezTo>
                  <a:pt x="10290705" y="701818"/>
                  <a:pt x="10306380" y="658513"/>
                  <a:pt x="10267483" y="628940"/>
                </a:cubicBezTo>
                <a:cubicBezTo>
                  <a:pt x="10232648" y="602536"/>
                  <a:pt x="10181559" y="600422"/>
                  <a:pt x="10136275" y="589333"/>
                </a:cubicBezTo>
                <a:cubicBezTo>
                  <a:pt x="9813479" y="512230"/>
                  <a:pt x="9474428" y="487409"/>
                  <a:pt x="9131312" y="480544"/>
                </a:cubicBezTo>
                <a:cubicBezTo>
                  <a:pt x="8580936" y="469453"/>
                  <a:pt x="8028817" y="469982"/>
                  <a:pt x="7479600" y="454667"/>
                </a:cubicBezTo>
                <a:cubicBezTo>
                  <a:pt x="7227489" y="447934"/>
                  <a:pt x="6976357" y="436744"/>
                  <a:pt x="6724001" y="434021"/>
                </a:cubicBez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2">
              <a:alpha val="5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5122" name="Picture 2" descr="Rabot | Sphinx Cinema">
            <a:extLst>
              <a:ext uri="{FF2B5EF4-FFF2-40B4-BE49-F238E27FC236}">
                <a16:creationId xmlns:a16="http://schemas.microsoft.com/office/drawing/2014/main" id="{5CD08544-872D-4FD2-94B5-1801C158A9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734938" y="1605203"/>
            <a:ext cx="5791199" cy="34428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kstvak 1">
            <a:extLst>
              <a:ext uri="{FF2B5EF4-FFF2-40B4-BE49-F238E27FC236}">
                <a16:creationId xmlns:a16="http://schemas.microsoft.com/office/drawing/2014/main" id="{E3F65264-8AED-4B50-A2E1-A919FE643F65}"/>
              </a:ext>
            </a:extLst>
          </p:cNvPr>
          <p:cNvSpPr txBox="1"/>
          <p:nvPr/>
        </p:nvSpPr>
        <p:spPr>
          <a:xfrm>
            <a:off x="1773936" y="5742432"/>
            <a:ext cx="85125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dirty="0"/>
              <a:t>Soms moet je iets afbreken om in de plaats iets nieuws te krijgen … op naar de toekomst !</a:t>
            </a:r>
          </a:p>
        </p:txBody>
      </p:sp>
    </p:spTree>
    <p:extLst>
      <p:ext uri="{BB962C8B-B14F-4D97-AF65-F5344CB8AC3E}">
        <p14:creationId xmlns:p14="http://schemas.microsoft.com/office/powerpoint/2010/main" val="2354054908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143</TotalTime>
  <Words>776</Words>
  <Application>Microsoft Office PowerPoint</Application>
  <PresentationFormat>Breedbeeld</PresentationFormat>
  <Paragraphs>144</Paragraphs>
  <Slides>22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7</vt:i4>
      </vt:variant>
      <vt:variant>
        <vt:lpstr>Thema</vt:lpstr>
      </vt:variant>
      <vt:variant>
        <vt:i4>1</vt:i4>
      </vt:variant>
      <vt:variant>
        <vt:lpstr>Diatitels</vt:lpstr>
      </vt:variant>
      <vt:variant>
        <vt:i4>22</vt:i4>
      </vt:variant>
    </vt:vector>
  </HeadingPairs>
  <TitlesOfParts>
    <vt:vector size="30" baseType="lpstr">
      <vt:lpstr>Aharoni</vt:lpstr>
      <vt:lpstr>Arial</vt:lpstr>
      <vt:lpstr>Calibri</vt:lpstr>
      <vt:lpstr>Calibri Light</vt:lpstr>
      <vt:lpstr>Cambria Math</vt:lpstr>
      <vt:lpstr>fira-sans</vt:lpstr>
      <vt:lpstr>Symbol</vt:lpstr>
      <vt:lpstr>Kantoorthema</vt:lpstr>
      <vt:lpstr>Wijkbudget Rabot Idee   “Bewustmaking peukenterreur &amp; exit plastic zakjes” </vt:lpstr>
      <vt:lpstr>PowerPoint-presentatie</vt:lpstr>
      <vt:lpstr>Wetenschap:   Microplastics bedreigen onze gezondheid 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Exit plastic zakjes … zoeken naar een alternatief</vt:lpstr>
      <vt:lpstr>PowerPoint-presentatie</vt:lpstr>
      <vt:lpstr>PowerPoint-presentatie</vt:lpstr>
      <vt:lpstr>Op zoek naar een gelijkaardig kunstwerk voor Rabot</vt:lpstr>
      <vt:lpstr>PowerPoint-presentatie</vt:lpstr>
      <vt:lpstr>Budgetraming  </vt:lpstr>
      <vt:lpstr>PowerPoint-presentatie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Wijkbudget Rabot Idee   “Bewustmaking peukenterreur &amp; exit plastic zakjes”</dc:title>
  <dc:creator>Inge Van Hauteghem (FAVV-AFSCA)</dc:creator>
  <cp:lastModifiedBy>Inge Van Hauteghem (FAVV-AFSCA)</cp:lastModifiedBy>
  <cp:revision>2</cp:revision>
  <dcterms:created xsi:type="dcterms:W3CDTF">2022-12-21T18:29:52Z</dcterms:created>
  <dcterms:modified xsi:type="dcterms:W3CDTF">2022-12-21T20:53:11Z</dcterms:modified>
</cp:coreProperties>
</file>