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81" autoAdjust="0"/>
    <p:restoredTop sz="95380" autoAdjust="0"/>
  </p:normalViewPr>
  <p:slideViewPr>
    <p:cSldViewPr snapToGrid="0">
      <p:cViewPr>
        <p:scale>
          <a:sx n="80" d="100"/>
          <a:sy n="80" d="100"/>
        </p:scale>
        <p:origin x="12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D7867-4E4A-4590-B578-843A7CDB767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DA86F-ADF0-4152-83BB-205825EB0A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2436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DA86F-ADF0-4152-83BB-205825EB0AB6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836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DA86F-ADF0-4152-83BB-205825EB0AB6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76488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36350-DF63-4CC3-8978-E7BD01BF5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609DE13-5E89-4660-8492-5C724D0DC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D56130-0174-44D6-9753-4526367D4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42B20D-D7EA-4046-A645-E64BF531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1C0C86-3E32-40F5-9698-B6A0E17AB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19080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F18DDD-A655-4C70-840C-272F91551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14B5F3-D0E3-4DC2-A5D8-9833EA991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55CDD7-EA07-4C10-A0E1-8935D3E11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C55E387-F017-4A59-A6A1-A81A1A051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606543-75C9-4486-9544-181F1AD36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2027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EDFB62-0561-4132-A147-CE7F4CBD6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2DF45C-652D-46BD-81E4-E5C79B09D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D9FFFB-EDD9-44EC-BE16-C6A57F0BA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612DC6-B1F8-4283-B5F4-F70D6BDE0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795C71-1F1A-4315-BE9B-BCDE3B8E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81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7328B0-6E94-4329-B9DA-5FBD1A28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6A69ED-0E8A-47B6-84A5-5B0038E0C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65EACB6-F1A9-4088-A25C-17F7E6877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ADA6FD8-B8BE-4C6D-BFCA-E7AC089E0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29DFBF8-3BD0-4AFE-A4BB-2241E34D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3A0D415-FC8E-4CBC-9CF2-5EEFF5D3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9260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EF776D-F82B-43A7-B17B-6AB361CB9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7AD87F2-31EA-4F78-83DB-9621F3502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BF16FE5-229C-4471-A2CD-683C9A5CF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9CA7034-1549-4532-A0F4-CFDAAB3876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34E4444-2ED5-4733-B93F-E6B6E77609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CAE55F1-FAFE-4031-B8BE-72DA03A1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9798001-83F0-4760-ABEA-5005BCA20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9409864-9498-4AB9-8F41-23B96A69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8484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A42F8-FE25-423E-9F7E-65197B3AE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CFB2930-8747-483B-A52E-C351AA137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EBA0A0-F96C-40B2-8F5C-D890DC6B5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B8799DF-1B65-4069-8FBC-9DD5D7E9B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588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6AC229E-D5C7-4C89-9BCF-FC9EF414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2FDF35E-287B-48F9-8BE2-B5F389E74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59760B-4625-43C7-AC61-AB615858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727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C6BB18-9C34-4095-B65A-7A922183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92EB37-E8C1-4EA8-8201-E5C16DFA3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670CB6A-7780-45FD-8906-CE3847544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6F8DB32-92B4-469B-BBF5-8174C0171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89F020F-2D51-41FD-B979-2E0944D8B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A130199-0264-48FF-9FA7-B720280D0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1487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B0825-8A82-4FBF-A7C0-3C86E2BE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9D1E018-011B-4B0D-AC96-F872F3FA4A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EB8C110-99BA-4FAE-8B45-648593F64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46DF47-47B1-4593-A98A-E94DE56A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51049F-6504-4F01-97B8-12BBE3276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57EB152-99A9-4E1D-9795-4CC2DA84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0710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C88F6-32D7-47B1-8B59-AFB9F2DF7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600CB5F-FC7A-4159-853A-A8EC9CA9A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A9C1B0-C953-4F5C-AB60-D7B776008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850D5E-5126-4CCE-8722-D93C5453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007F62-A18B-49A7-BFB8-ACDB70D5D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6156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9185907-F3D4-46E9-BF30-A5E86114E4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5FDE895-0432-498E-B089-B6F46D071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63FF96-234F-4E91-AC1E-BDDB2750C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C4907F-F6C2-418D-965F-CAC152453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172D6D-301D-47D2-98F2-FA8A7EE10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8257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837CFA1-9CB3-47FE-A380-ECDBCDD7E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7413797-FB00-4182-B717-4E41E4027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5C93A4-C399-4D3E-94A6-CBB773053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7278D-6168-45EB-8CB6-D5668D65F1C4}" type="datetimeFigureOut">
              <a:rPr lang="nl-BE" smtClean="0"/>
              <a:t>27/08/2019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A1A1FA8-581E-48D6-B193-43DE001E12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1DD5B9-FAC0-4A40-B104-DDB7B0B07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AF59B-FBA0-41C1-B8B3-4204B9A36EB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188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7BBEF6-A397-4B91-BC95-E66E36FA54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DBAB202-ADBE-49F0-80CE-2177A5A4E1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 descr="Afbeelding met buiten, lucht, weg, gebouw&#10;&#10;Automatisch gegenereerde beschrijving">
            <a:extLst>
              <a:ext uri="{FF2B5EF4-FFF2-40B4-BE49-F238E27FC236}">
                <a16:creationId xmlns:a16="http://schemas.microsoft.com/office/drawing/2014/main" id="{586F25D9-B0C1-4632-825F-521F926E6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jl: omlaag 5">
            <a:extLst>
              <a:ext uri="{FF2B5EF4-FFF2-40B4-BE49-F238E27FC236}">
                <a16:creationId xmlns:a16="http://schemas.microsoft.com/office/drawing/2014/main" id="{F974D0E7-009F-472E-9C5B-FF1D63BBEB13}"/>
              </a:ext>
            </a:extLst>
          </p:cNvPr>
          <p:cNvSpPr/>
          <p:nvPr/>
        </p:nvSpPr>
        <p:spPr>
          <a:xfrm rot="10800000">
            <a:off x="5423664" y="4059043"/>
            <a:ext cx="1053202" cy="2720897"/>
          </a:xfrm>
          <a:prstGeom prst="downArrow">
            <a:avLst>
              <a:gd name="adj1" fmla="val 54235"/>
              <a:gd name="adj2" fmla="val 28075"/>
            </a:avLst>
          </a:prstGeom>
          <a:solidFill>
            <a:schemeClr val="bg1">
              <a:alpha val="49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4F7621A-17C7-4DEA-A5CE-4AE97945A90A}"/>
              </a:ext>
            </a:extLst>
          </p:cNvPr>
          <p:cNvSpPr txBox="1"/>
          <p:nvPr/>
        </p:nvSpPr>
        <p:spPr>
          <a:xfrm>
            <a:off x="5566216" y="6172639"/>
            <a:ext cx="76809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600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F151E6A-A834-4AE0-987A-1CD056572EA6}"/>
              </a:ext>
            </a:extLst>
          </p:cNvPr>
          <p:cNvSpPr txBox="1"/>
          <p:nvPr/>
        </p:nvSpPr>
        <p:spPr>
          <a:xfrm>
            <a:off x="5566216" y="5411568"/>
            <a:ext cx="76809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600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FDB1A0D-E27D-4268-88EF-385E0F81010C}"/>
              </a:ext>
            </a:extLst>
          </p:cNvPr>
          <p:cNvSpPr txBox="1"/>
          <p:nvPr/>
        </p:nvSpPr>
        <p:spPr>
          <a:xfrm>
            <a:off x="5566216" y="4687178"/>
            <a:ext cx="76809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600" dirty="0">
                <a:solidFill>
                  <a:schemeClr val="bg1"/>
                </a:solidFill>
              </a:rPr>
              <a:t>70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9BEFB2A-CC1B-4895-8D76-EB99DB8D2590}"/>
              </a:ext>
            </a:extLst>
          </p:cNvPr>
          <p:cNvSpPr txBox="1"/>
          <p:nvPr/>
        </p:nvSpPr>
        <p:spPr>
          <a:xfrm>
            <a:off x="5572880" y="3967544"/>
            <a:ext cx="76809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600" dirty="0">
                <a:solidFill>
                  <a:schemeClr val="bg1"/>
                </a:solidFill>
              </a:rPr>
              <a:t>90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BF0F778-918C-4032-92A5-AAC9883DA61F}"/>
              </a:ext>
            </a:extLst>
          </p:cNvPr>
          <p:cNvSpPr txBox="1"/>
          <p:nvPr/>
        </p:nvSpPr>
        <p:spPr>
          <a:xfrm>
            <a:off x="4880700" y="2285875"/>
            <a:ext cx="2152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dirty="0">
                <a:solidFill>
                  <a:schemeClr val="bg1"/>
                </a:solidFill>
                <a:latin typeface="Copperplate Gothic Bold" panose="020B0604020202020204" pitchFamily="34" charset="0"/>
              </a:rPr>
              <a:t>OM </a:t>
            </a:r>
          </a:p>
          <a:p>
            <a:pPr algn="ctr"/>
            <a:r>
              <a:rPr lang="nl-BE" sz="2800" dirty="0">
                <a:solidFill>
                  <a:schemeClr val="bg1"/>
                </a:solidFill>
                <a:latin typeface="Copperplate Gothic Bold" panose="020B0604020202020204" pitchFamily="34" charset="0"/>
              </a:rPr>
              <a:t>TER </a:t>
            </a:r>
          </a:p>
          <a:p>
            <a:pPr algn="ctr"/>
            <a:r>
              <a:rPr lang="nl-BE" sz="3200" dirty="0">
                <a:solidFill>
                  <a:schemeClr val="bg1"/>
                </a:solidFill>
                <a:latin typeface="Copperplate Gothic Bold" panose="020B0604020202020204" pitchFamily="34" charset="0"/>
              </a:rPr>
              <a:t>SNELST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1E967023-A962-422D-8B02-3A84770ECDC5}"/>
              </a:ext>
            </a:extLst>
          </p:cNvPr>
          <p:cNvSpPr txBox="1"/>
          <p:nvPr/>
        </p:nvSpPr>
        <p:spPr>
          <a:xfrm>
            <a:off x="3188368" y="144379"/>
            <a:ext cx="2634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  <a:latin typeface="Arial Black" panose="020B0A04020102020204" pitchFamily="34" charset="0"/>
              </a:rPr>
              <a:t>VANDAAG 27/8/19</a:t>
            </a:r>
          </a:p>
        </p:txBody>
      </p:sp>
    </p:spTree>
    <p:extLst>
      <p:ext uri="{BB962C8B-B14F-4D97-AF65-F5344CB8AC3E}">
        <p14:creationId xmlns:p14="http://schemas.microsoft.com/office/powerpoint/2010/main" val="2682009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, lucht, weg, gebouw&#10;&#10;Automatisch gegenereerde beschrijving">
            <a:extLst>
              <a:ext uri="{FF2B5EF4-FFF2-40B4-BE49-F238E27FC236}">
                <a16:creationId xmlns:a16="http://schemas.microsoft.com/office/drawing/2014/main" id="{0E65ADC9-AF26-42C4-9980-91375CBAE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"/>
            <a:ext cx="12192000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00556FC-4F80-44C8-8120-4AA84E528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495" y="5868537"/>
            <a:ext cx="2697986" cy="98946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3BC7EF1-6A5D-4BEA-AF9E-25FCF63EE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298" y="4648923"/>
            <a:ext cx="1665906" cy="66909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04A376C-8798-43D4-8940-BA42ABF80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5094" y="4200018"/>
            <a:ext cx="808981" cy="32491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41B610F-2AA9-45B7-9D90-88018ED6A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193" y="4052944"/>
            <a:ext cx="289066" cy="116100"/>
          </a:xfrm>
          <a:prstGeom prst="rect">
            <a:avLst/>
          </a:prstGeom>
        </p:spPr>
      </p:pic>
      <p:cxnSp>
        <p:nvCxnSpPr>
          <p:cNvPr id="11" name="Verbindingslijn: gekromd 10">
            <a:extLst>
              <a:ext uri="{FF2B5EF4-FFF2-40B4-BE49-F238E27FC236}">
                <a16:creationId xmlns:a16="http://schemas.microsoft.com/office/drawing/2014/main" id="{8BD77E77-2CE8-4093-8A60-2B0B280B01BC}"/>
              </a:ext>
            </a:extLst>
          </p:cNvPr>
          <p:cNvCxnSpPr>
            <a:cxnSpLocks/>
          </p:cNvCxnSpPr>
          <p:nvPr/>
        </p:nvCxnSpPr>
        <p:spPr>
          <a:xfrm rot="10800000">
            <a:off x="5281685" y="5199799"/>
            <a:ext cx="1129001" cy="989462"/>
          </a:xfrm>
          <a:prstGeom prst="curvedConnector3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Verbindingslijn: gekromd 13">
            <a:extLst>
              <a:ext uri="{FF2B5EF4-FFF2-40B4-BE49-F238E27FC236}">
                <a16:creationId xmlns:a16="http://schemas.microsoft.com/office/drawing/2014/main" id="{41A80435-17C6-41CC-B3AB-F020534DEB0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740320" y="4524801"/>
            <a:ext cx="552993" cy="482223"/>
          </a:xfrm>
          <a:prstGeom prst="curvedConnector3">
            <a:avLst>
              <a:gd name="adj1" fmla="val 50000"/>
            </a:avLst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Verbindingslijn: gekromd 20">
            <a:extLst>
              <a:ext uri="{FF2B5EF4-FFF2-40B4-BE49-F238E27FC236}">
                <a16:creationId xmlns:a16="http://schemas.microsoft.com/office/drawing/2014/main" id="{F11A47DF-61DF-46BF-8377-0A37D473DA0B}"/>
              </a:ext>
            </a:extLst>
          </p:cNvPr>
          <p:cNvCxnSpPr/>
          <p:nvPr/>
        </p:nvCxnSpPr>
        <p:spPr>
          <a:xfrm rot="10800000">
            <a:off x="5854700" y="4052944"/>
            <a:ext cx="241300" cy="233306"/>
          </a:xfrm>
          <a:prstGeom prst="curvedConnector3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kstvak 22">
            <a:extLst>
              <a:ext uri="{FF2B5EF4-FFF2-40B4-BE49-F238E27FC236}">
                <a16:creationId xmlns:a16="http://schemas.microsoft.com/office/drawing/2014/main" id="{DB17EB89-56F2-434B-9FF3-0A7E7F2ABCD0}"/>
              </a:ext>
            </a:extLst>
          </p:cNvPr>
          <p:cNvSpPr txBox="1"/>
          <p:nvPr/>
        </p:nvSpPr>
        <p:spPr>
          <a:xfrm>
            <a:off x="6737683" y="5694530"/>
            <a:ext cx="16659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>
                <a:solidFill>
                  <a:schemeClr val="bg1"/>
                </a:solidFill>
                <a:latin typeface="Arial Black" panose="020B0A04020102020204" pitchFamily="34" charset="0"/>
              </a:rPr>
              <a:t>30</a:t>
            </a:r>
            <a:endParaRPr lang="nl-BE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67D6826B-C6C3-492D-AA1B-A849E0D2A7B2}"/>
              </a:ext>
            </a:extLst>
          </p:cNvPr>
          <p:cNvSpPr txBox="1"/>
          <p:nvPr/>
        </p:nvSpPr>
        <p:spPr>
          <a:xfrm>
            <a:off x="4701305" y="4398952"/>
            <a:ext cx="12740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>
                <a:solidFill>
                  <a:schemeClr val="bg1"/>
                </a:solidFill>
                <a:latin typeface="Arial Black" panose="020B0A04020102020204" pitchFamily="34" charset="0"/>
              </a:rPr>
              <a:t>30</a:t>
            </a:r>
            <a:endParaRPr lang="nl-BE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ABF10A74-A833-4034-8416-760B685DFB33}"/>
              </a:ext>
            </a:extLst>
          </p:cNvPr>
          <p:cNvSpPr txBox="1"/>
          <p:nvPr/>
        </p:nvSpPr>
        <p:spPr>
          <a:xfrm>
            <a:off x="6067932" y="3950946"/>
            <a:ext cx="1274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>
                <a:solidFill>
                  <a:schemeClr val="bg1"/>
                </a:solidFill>
                <a:latin typeface="Arial Black" panose="020B0A04020102020204" pitchFamily="34" charset="0"/>
              </a:rPr>
              <a:t>30</a:t>
            </a:r>
            <a:endParaRPr lang="nl-BE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D2AF1A5F-AFA2-4A41-AD3A-8C9DF26D2C98}"/>
              </a:ext>
            </a:extLst>
          </p:cNvPr>
          <p:cNvSpPr txBox="1"/>
          <p:nvPr/>
        </p:nvSpPr>
        <p:spPr>
          <a:xfrm>
            <a:off x="3188368" y="144379"/>
            <a:ext cx="2634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  <a:latin typeface="Arial Black" panose="020B0A04020102020204" pitchFamily="34" charset="0"/>
              </a:rPr>
              <a:t>TOEKOMST 2020</a:t>
            </a:r>
          </a:p>
        </p:txBody>
      </p:sp>
    </p:spTree>
    <p:extLst>
      <p:ext uri="{BB962C8B-B14F-4D97-AF65-F5344CB8AC3E}">
        <p14:creationId xmlns:p14="http://schemas.microsoft.com/office/powerpoint/2010/main" val="302817396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16</Words>
  <Application>Microsoft Office PowerPoint</Application>
  <PresentationFormat>Breedbeeld</PresentationFormat>
  <Paragraphs>14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Copperplate Gothic Bold</vt:lpstr>
      <vt:lpstr>Kantoorthema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Melissa De Clippeleer</dc:creator>
  <cp:lastModifiedBy>Melissa De Clippeleer</cp:lastModifiedBy>
  <cp:revision>7</cp:revision>
  <dcterms:created xsi:type="dcterms:W3CDTF">2019-08-27T10:47:43Z</dcterms:created>
  <dcterms:modified xsi:type="dcterms:W3CDTF">2019-08-27T12:35:36Z</dcterms:modified>
</cp:coreProperties>
</file>